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2" r:id="rId3"/>
  </p:sldMasterIdLst>
  <p:notesMasterIdLst>
    <p:notesMasterId r:id="rId5"/>
  </p:notesMasterIdLst>
  <p:sldIdLst>
    <p:sldId id="4354" r:id="rId4"/>
    <p:sldId id="4368" r:id="rId6"/>
    <p:sldId id="4356" r:id="rId7"/>
    <p:sldId id="4357" r:id="rId8"/>
    <p:sldId id="4381" r:id="rId9"/>
    <p:sldId id="4358" r:id="rId10"/>
    <p:sldId id="4359" r:id="rId11"/>
    <p:sldId id="4360" r:id="rId12"/>
    <p:sldId id="4361" r:id="rId13"/>
    <p:sldId id="4392" r:id="rId14"/>
    <p:sldId id="4362" r:id="rId15"/>
    <p:sldId id="4363" r:id="rId16"/>
    <p:sldId id="4364" r:id="rId17"/>
    <p:sldId id="4399" r:id="rId18"/>
    <p:sldId id="4365" r:id="rId19"/>
    <p:sldId id="4366" r:id="rId20"/>
    <p:sldId id="4367" r:id="rId21"/>
  </p:sldIdLst>
  <p:sldSz cx="12192000" cy="6858000"/>
  <p:notesSz cx="6858000" cy="9144000"/>
  <p:custDataLst>
    <p:tags r:id="rId26"/>
  </p:custDataLst>
  <p:defaultTextStyle>
    <a:defPPr>
      <a:defRPr lang="zh-CN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黑体" panose="02010609060101010101" pitchFamily="49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9" userDrawn="1">
          <p15:clr>
            <a:srgbClr val="A4A3A4"/>
          </p15:clr>
        </p15:guide>
        <p15:guide id="2" pos="3786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赵国桢" initials="赵" lastIdx="1" clrIdx="0"/>
  <p:cmAuthor id="2" name="作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8B0A"/>
    <a:srgbClr val="CCECFF"/>
    <a:srgbClr val="005A9E"/>
    <a:srgbClr val="2B323C"/>
    <a:srgbClr val="FECE02"/>
    <a:srgbClr val="CC3300"/>
    <a:srgbClr val="3333FF"/>
    <a:srgbClr val="BE00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662" autoAdjust="0"/>
    <p:restoredTop sz="94322" autoAdjust="0"/>
  </p:normalViewPr>
  <p:slideViewPr>
    <p:cSldViewPr showGuides="1">
      <p:cViewPr varScale="1">
        <p:scale>
          <a:sx n="81" d="100"/>
          <a:sy n="81" d="100"/>
        </p:scale>
        <p:origin x="264" y="62"/>
      </p:cViewPr>
      <p:guideLst>
        <p:guide orient="horz" pos="2139"/>
        <p:guide pos="378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9648"/>
    </p:cViewPr>
  </p:sorterViewPr>
  <p:gridSpacing cx="72005" cy="72005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6" Type="http://schemas.openxmlformats.org/officeDocument/2006/relationships/tags" Target="tags/tag312.xml"/><Relationship Id="rId25" Type="http://schemas.openxmlformats.org/officeDocument/2006/relationships/commentAuthors" Target="commentAuthors.xml"/><Relationship Id="rId24" Type="http://schemas.openxmlformats.org/officeDocument/2006/relationships/tableStyles" Target="tableStyles.xml"/><Relationship Id="rId23" Type="http://schemas.openxmlformats.org/officeDocument/2006/relationships/viewProps" Target="viewProps.xml"/><Relationship Id="rId22" Type="http://schemas.openxmlformats.org/officeDocument/2006/relationships/presProps" Target="presProps.xml"/><Relationship Id="rId21" Type="http://schemas.openxmlformats.org/officeDocument/2006/relationships/slide" Target="slides/slide17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buFont typeface="Arial" panose="020B0604020202020204" pitchFamily="34" charset="0"/>
              <a:buNone/>
              <a:defRPr sz="1200" noProof="1">
                <a:ea typeface="黑体" panose="02010609060101010101" pitchFamily="49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buFont typeface="Arial" panose="020B0604020202020204" pitchFamily="34" charset="0"/>
              <a:buNone/>
              <a:defRPr sz="1200" noProof="1">
                <a:latin typeface="Arial" panose="020B0604020202020204" pitchFamily="34" charset="0"/>
                <a:ea typeface="黑体" panose="02010609060101010101" pitchFamily="49" charset="-122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4100" name="幻灯片图像占位符 3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077" name="备注占位符 4"/>
          <p:cNvSpPr>
            <a:spLocks noGrp="1" noChangeArrowheads="1"/>
          </p:cNvSpPr>
          <p:nvPr>
            <p:ph type="body" sz="quarter" idx="4294967295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单击此处编辑母版文本样式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第二级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第三级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第四级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第五级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buFont typeface="Arial" panose="020B0604020202020204" pitchFamily="34" charset="0"/>
              <a:buNone/>
              <a:defRPr sz="1200" noProof="1">
                <a:ea typeface="黑体" panose="02010609060101010101" pitchFamily="49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buFont typeface="Arial" panose="020B0604020202020204" pitchFamily="34" charset="0"/>
              <a:buNone/>
              <a:defRPr sz="1200">
                <a:latin typeface="Calibri" panose="020F050202020403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718D407A-2D91-45A8-8EDF-1CF6B334D6A8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幻灯片图像占位符 1"/>
          <p:cNvSpPr>
            <a:spLocks noGrp="1" noRot="1" noChangeAspect="1" noChangeArrowheads="1" noTextEdit="1"/>
          </p:cNvSpPr>
          <p:nvPr>
            <p:ph type="sldImg" idx="4294967295"/>
          </p:nvPr>
        </p:nvSpPr>
        <p:spPr bwMode="auto">
          <a:ln>
            <a:solidFill>
              <a:srgbClr val="000000"/>
            </a:solidFill>
            <a:miter lim="800000"/>
          </a:ln>
        </p:spPr>
      </p:sp>
      <p:sp>
        <p:nvSpPr>
          <p:cNvPr id="22531" name="文本占位符 2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endParaRPr lang="zh-CN" altLang="en-US">
              <a:ea typeface="等线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9" Type="http://schemas.openxmlformats.org/officeDocument/2006/relationships/tags" Target="../tags/tag7.xml"/><Relationship Id="rId8" Type="http://schemas.openxmlformats.org/officeDocument/2006/relationships/tags" Target="../tags/tag6.xml"/><Relationship Id="rId7" Type="http://schemas.openxmlformats.org/officeDocument/2006/relationships/tags" Target="../tags/tag5.xml"/><Relationship Id="rId6" Type="http://schemas.openxmlformats.org/officeDocument/2006/relationships/tags" Target="../tags/tag4.xml"/><Relationship Id="rId5" Type="http://schemas.openxmlformats.org/officeDocument/2006/relationships/tags" Target="../tags/tag3.xml"/><Relationship Id="rId4" Type="http://schemas.openxmlformats.org/officeDocument/2006/relationships/image" Target="../media/image2.png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6" Type="http://schemas.openxmlformats.org/officeDocument/2006/relationships/tags" Target="../tags/tag14.xml"/><Relationship Id="rId15" Type="http://schemas.openxmlformats.org/officeDocument/2006/relationships/tags" Target="../tags/tag13.xml"/><Relationship Id="rId14" Type="http://schemas.openxmlformats.org/officeDocument/2006/relationships/tags" Target="../tags/tag12.xml"/><Relationship Id="rId13" Type="http://schemas.openxmlformats.org/officeDocument/2006/relationships/tags" Target="../tags/tag11.xml"/><Relationship Id="rId12" Type="http://schemas.openxmlformats.org/officeDocument/2006/relationships/tags" Target="../tags/tag10.xml"/><Relationship Id="rId11" Type="http://schemas.openxmlformats.org/officeDocument/2006/relationships/tags" Target="../tags/tag9.xml"/><Relationship Id="rId10" Type="http://schemas.openxmlformats.org/officeDocument/2006/relationships/tags" Target="../tags/tag8.xml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6" Type="http://schemas.openxmlformats.org/officeDocument/2006/relationships/tags" Target="../tags/tag19.xml"/><Relationship Id="rId5" Type="http://schemas.openxmlformats.org/officeDocument/2006/relationships/tags" Target="../tags/tag18.xml"/><Relationship Id="rId4" Type="http://schemas.openxmlformats.org/officeDocument/2006/relationships/tags" Target="../tags/tag17.xml"/><Relationship Id="rId3" Type="http://schemas.openxmlformats.org/officeDocument/2006/relationships/tags" Target="../tags/tag16.xml"/><Relationship Id="rId2" Type="http://schemas.openxmlformats.org/officeDocument/2006/relationships/tags" Target="../tags/tag15.xml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9" Type="http://schemas.openxmlformats.org/officeDocument/2006/relationships/tags" Target="../tags/tag27.xml"/><Relationship Id="rId8" Type="http://schemas.openxmlformats.org/officeDocument/2006/relationships/tags" Target="../tags/tag26.xml"/><Relationship Id="rId7" Type="http://schemas.openxmlformats.org/officeDocument/2006/relationships/tags" Target="../tags/tag25.xml"/><Relationship Id="rId6" Type="http://schemas.openxmlformats.org/officeDocument/2006/relationships/tags" Target="../tags/tag24.xml"/><Relationship Id="rId5" Type="http://schemas.openxmlformats.org/officeDocument/2006/relationships/tags" Target="../tags/tag23.xml"/><Relationship Id="rId4" Type="http://schemas.openxmlformats.org/officeDocument/2006/relationships/tags" Target="../tags/tag22.xml"/><Relationship Id="rId3" Type="http://schemas.openxmlformats.org/officeDocument/2006/relationships/tags" Target="../tags/tag21.xml"/><Relationship Id="rId2" Type="http://schemas.openxmlformats.org/officeDocument/2006/relationships/tags" Target="../tags/tag20.xml"/><Relationship Id="rId15" Type="http://schemas.openxmlformats.org/officeDocument/2006/relationships/tags" Target="../tags/tag32.xml"/><Relationship Id="rId14" Type="http://schemas.openxmlformats.org/officeDocument/2006/relationships/tags" Target="../tags/tag31.xml"/><Relationship Id="rId13" Type="http://schemas.openxmlformats.org/officeDocument/2006/relationships/tags" Target="../tags/tag30.xml"/><Relationship Id="rId12" Type="http://schemas.openxmlformats.org/officeDocument/2006/relationships/tags" Target="../tags/tag29.xml"/><Relationship Id="rId11" Type="http://schemas.openxmlformats.org/officeDocument/2006/relationships/tags" Target="../tags/tag28.xml"/><Relationship Id="rId10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7" Type="http://schemas.openxmlformats.org/officeDocument/2006/relationships/tags" Target="../tags/tag38.xml"/><Relationship Id="rId6" Type="http://schemas.openxmlformats.org/officeDocument/2006/relationships/tags" Target="../tags/tag37.xml"/><Relationship Id="rId5" Type="http://schemas.openxmlformats.org/officeDocument/2006/relationships/tags" Target="../tags/tag36.xml"/><Relationship Id="rId4" Type="http://schemas.openxmlformats.org/officeDocument/2006/relationships/tags" Target="../tags/tag35.xml"/><Relationship Id="rId3" Type="http://schemas.openxmlformats.org/officeDocument/2006/relationships/tags" Target="../tags/tag34.xml"/><Relationship Id="rId2" Type="http://schemas.openxmlformats.org/officeDocument/2006/relationships/tags" Target="../tags/tag33.xml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9" Type="http://schemas.openxmlformats.org/officeDocument/2006/relationships/tags" Target="../tags/tag46.xml"/><Relationship Id="rId8" Type="http://schemas.openxmlformats.org/officeDocument/2006/relationships/tags" Target="../tags/tag45.xml"/><Relationship Id="rId7" Type="http://schemas.openxmlformats.org/officeDocument/2006/relationships/tags" Target="../tags/tag44.xml"/><Relationship Id="rId6" Type="http://schemas.openxmlformats.org/officeDocument/2006/relationships/tags" Target="../tags/tag43.xml"/><Relationship Id="rId5" Type="http://schemas.openxmlformats.org/officeDocument/2006/relationships/tags" Target="../tags/tag42.xml"/><Relationship Id="rId4" Type="http://schemas.openxmlformats.org/officeDocument/2006/relationships/tags" Target="../tags/tag41.xml"/><Relationship Id="rId3" Type="http://schemas.openxmlformats.org/officeDocument/2006/relationships/tags" Target="../tags/tag40.xml"/><Relationship Id="rId2" Type="http://schemas.openxmlformats.org/officeDocument/2006/relationships/tags" Target="../tags/tag39.xml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5" Type="http://schemas.openxmlformats.org/officeDocument/2006/relationships/tags" Target="../tags/tag50.xml"/><Relationship Id="rId4" Type="http://schemas.openxmlformats.org/officeDocument/2006/relationships/tags" Target="../tags/tag49.xml"/><Relationship Id="rId3" Type="http://schemas.openxmlformats.org/officeDocument/2006/relationships/tags" Target="../tags/tag48.xml"/><Relationship Id="rId2" Type="http://schemas.openxmlformats.org/officeDocument/2006/relationships/tags" Target="../tags/tag47.xml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4" Type="http://schemas.openxmlformats.org/officeDocument/2006/relationships/tags" Target="../tags/tag53.xml"/><Relationship Id="rId3" Type="http://schemas.openxmlformats.org/officeDocument/2006/relationships/tags" Target="../tags/tag52.xml"/><Relationship Id="rId2" Type="http://schemas.openxmlformats.org/officeDocument/2006/relationships/tags" Target="../tags/tag51.xml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7" Type="http://schemas.openxmlformats.org/officeDocument/2006/relationships/tags" Target="../tags/tag59.xml"/><Relationship Id="rId6" Type="http://schemas.openxmlformats.org/officeDocument/2006/relationships/tags" Target="../tags/tag58.xml"/><Relationship Id="rId5" Type="http://schemas.openxmlformats.org/officeDocument/2006/relationships/tags" Target="../tags/tag57.xml"/><Relationship Id="rId4" Type="http://schemas.openxmlformats.org/officeDocument/2006/relationships/tags" Target="../tags/tag56.xml"/><Relationship Id="rId3" Type="http://schemas.openxmlformats.org/officeDocument/2006/relationships/tags" Target="../tags/tag55.xml"/><Relationship Id="rId2" Type="http://schemas.openxmlformats.org/officeDocument/2006/relationships/tags" Target="../tags/tag54.xml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6" Type="http://schemas.openxmlformats.org/officeDocument/2006/relationships/tags" Target="../tags/tag64.xml"/><Relationship Id="rId5" Type="http://schemas.openxmlformats.org/officeDocument/2006/relationships/tags" Target="../tags/tag63.xml"/><Relationship Id="rId4" Type="http://schemas.openxmlformats.org/officeDocument/2006/relationships/tags" Target="../tags/tag62.xml"/><Relationship Id="rId3" Type="http://schemas.openxmlformats.org/officeDocument/2006/relationships/tags" Target="../tags/tag61.xml"/><Relationship Id="rId2" Type="http://schemas.openxmlformats.org/officeDocument/2006/relationships/tags" Target="../tags/tag60.xml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5" Type="http://schemas.openxmlformats.org/officeDocument/2006/relationships/tags" Target="../tags/tag68.xml"/><Relationship Id="rId4" Type="http://schemas.openxmlformats.org/officeDocument/2006/relationships/tags" Target="../tags/tag67.xml"/><Relationship Id="rId3" Type="http://schemas.openxmlformats.org/officeDocument/2006/relationships/tags" Target="../tags/tag66.xml"/><Relationship Id="rId2" Type="http://schemas.openxmlformats.org/officeDocument/2006/relationships/tags" Target="../tags/tag65.xml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9" Type="http://schemas.openxmlformats.org/officeDocument/2006/relationships/tags" Target="../tags/tag75.xml"/><Relationship Id="rId8" Type="http://schemas.openxmlformats.org/officeDocument/2006/relationships/tags" Target="../tags/tag74.xml"/><Relationship Id="rId7" Type="http://schemas.openxmlformats.org/officeDocument/2006/relationships/tags" Target="../tags/tag73.xml"/><Relationship Id="rId6" Type="http://schemas.openxmlformats.org/officeDocument/2006/relationships/tags" Target="../tags/tag72.xml"/><Relationship Id="rId5" Type="http://schemas.openxmlformats.org/officeDocument/2006/relationships/tags" Target="../tags/tag71.xml"/><Relationship Id="rId4" Type="http://schemas.openxmlformats.org/officeDocument/2006/relationships/image" Target="../media/image2.png"/><Relationship Id="rId3" Type="http://schemas.openxmlformats.org/officeDocument/2006/relationships/tags" Target="../tags/tag70.xml"/><Relationship Id="rId2" Type="http://schemas.openxmlformats.org/officeDocument/2006/relationships/tags" Target="../tags/tag69.xml"/><Relationship Id="rId16" Type="http://schemas.openxmlformats.org/officeDocument/2006/relationships/tags" Target="../tags/tag82.xml"/><Relationship Id="rId15" Type="http://schemas.openxmlformats.org/officeDocument/2006/relationships/tags" Target="../tags/tag81.xml"/><Relationship Id="rId14" Type="http://schemas.openxmlformats.org/officeDocument/2006/relationships/tags" Target="../tags/tag80.xml"/><Relationship Id="rId13" Type="http://schemas.openxmlformats.org/officeDocument/2006/relationships/tags" Target="../tags/tag79.xml"/><Relationship Id="rId12" Type="http://schemas.openxmlformats.org/officeDocument/2006/relationships/tags" Target="../tags/tag78.xml"/><Relationship Id="rId11" Type="http://schemas.openxmlformats.org/officeDocument/2006/relationships/tags" Target="../tags/tag77.xml"/><Relationship Id="rId10" Type="http://schemas.openxmlformats.org/officeDocument/2006/relationships/tags" Target="../tags/tag76.xml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9" Type="http://schemas.openxmlformats.org/officeDocument/2006/relationships/tags" Target="../tags/tag90.xml"/><Relationship Id="rId8" Type="http://schemas.openxmlformats.org/officeDocument/2006/relationships/tags" Target="../tags/tag89.xml"/><Relationship Id="rId7" Type="http://schemas.openxmlformats.org/officeDocument/2006/relationships/tags" Target="../tags/tag88.xml"/><Relationship Id="rId6" Type="http://schemas.openxmlformats.org/officeDocument/2006/relationships/tags" Target="../tags/tag87.xml"/><Relationship Id="rId5" Type="http://schemas.openxmlformats.org/officeDocument/2006/relationships/tags" Target="../tags/tag86.xml"/><Relationship Id="rId4" Type="http://schemas.openxmlformats.org/officeDocument/2006/relationships/tags" Target="../tags/tag85.xml"/><Relationship Id="rId3" Type="http://schemas.openxmlformats.org/officeDocument/2006/relationships/tags" Target="../tags/tag84.xml"/><Relationship Id="rId2" Type="http://schemas.openxmlformats.org/officeDocument/2006/relationships/tags" Target="../tags/tag83.xml"/><Relationship Id="rId13" Type="http://schemas.openxmlformats.org/officeDocument/2006/relationships/tags" Target="../tags/tag94.xml"/><Relationship Id="rId12" Type="http://schemas.openxmlformats.org/officeDocument/2006/relationships/tags" Target="../tags/tag93.xml"/><Relationship Id="rId11" Type="http://schemas.openxmlformats.org/officeDocument/2006/relationships/tags" Target="../tags/tag92.xml"/><Relationship Id="rId10" Type="http://schemas.openxmlformats.org/officeDocument/2006/relationships/tags" Target="../tags/tag91.xml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9" Type="http://schemas.openxmlformats.org/officeDocument/2006/relationships/tags" Target="../tags/tag102.xml"/><Relationship Id="rId8" Type="http://schemas.openxmlformats.org/officeDocument/2006/relationships/tags" Target="../tags/tag101.xml"/><Relationship Id="rId7" Type="http://schemas.openxmlformats.org/officeDocument/2006/relationships/tags" Target="../tags/tag100.xml"/><Relationship Id="rId6" Type="http://schemas.openxmlformats.org/officeDocument/2006/relationships/tags" Target="../tags/tag99.xml"/><Relationship Id="rId5" Type="http://schemas.openxmlformats.org/officeDocument/2006/relationships/tags" Target="../tags/tag98.xml"/><Relationship Id="rId4" Type="http://schemas.openxmlformats.org/officeDocument/2006/relationships/tags" Target="../tags/tag97.xml"/><Relationship Id="rId3" Type="http://schemas.openxmlformats.org/officeDocument/2006/relationships/tags" Target="../tags/tag96.xml"/><Relationship Id="rId2" Type="http://schemas.openxmlformats.org/officeDocument/2006/relationships/tags" Target="../tags/tag95.xml"/><Relationship Id="rId15" Type="http://schemas.openxmlformats.org/officeDocument/2006/relationships/tags" Target="../tags/tag108.xml"/><Relationship Id="rId14" Type="http://schemas.openxmlformats.org/officeDocument/2006/relationships/tags" Target="../tags/tag107.xml"/><Relationship Id="rId13" Type="http://schemas.openxmlformats.org/officeDocument/2006/relationships/tags" Target="../tags/tag106.xml"/><Relationship Id="rId12" Type="http://schemas.openxmlformats.org/officeDocument/2006/relationships/tags" Target="../tags/tag105.xml"/><Relationship Id="rId11" Type="http://schemas.openxmlformats.org/officeDocument/2006/relationships/tags" Target="../tags/tag104.xml"/><Relationship Id="rId10" Type="http://schemas.openxmlformats.org/officeDocument/2006/relationships/tags" Target="../tags/tag103.xml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9" Type="http://schemas.openxmlformats.org/officeDocument/2006/relationships/tags" Target="../tags/tag116.xml"/><Relationship Id="rId8" Type="http://schemas.openxmlformats.org/officeDocument/2006/relationships/tags" Target="../tags/tag115.xml"/><Relationship Id="rId7" Type="http://schemas.openxmlformats.org/officeDocument/2006/relationships/tags" Target="../tags/tag114.xml"/><Relationship Id="rId6" Type="http://schemas.openxmlformats.org/officeDocument/2006/relationships/tags" Target="../tags/tag113.xml"/><Relationship Id="rId5" Type="http://schemas.openxmlformats.org/officeDocument/2006/relationships/tags" Target="../tags/tag112.xml"/><Relationship Id="rId4" Type="http://schemas.openxmlformats.org/officeDocument/2006/relationships/tags" Target="../tags/tag111.xml"/><Relationship Id="rId3" Type="http://schemas.openxmlformats.org/officeDocument/2006/relationships/tags" Target="../tags/tag110.xml"/><Relationship Id="rId2" Type="http://schemas.openxmlformats.org/officeDocument/2006/relationships/tags" Target="../tags/tag109.xml"/><Relationship Id="rId13" Type="http://schemas.openxmlformats.org/officeDocument/2006/relationships/tags" Target="../tags/tag120.xml"/><Relationship Id="rId12" Type="http://schemas.openxmlformats.org/officeDocument/2006/relationships/tags" Target="../tags/tag119.xml"/><Relationship Id="rId11" Type="http://schemas.openxmlformats.org/officeDocument/2006/relationships/tags" Target="../tags/tag118.xml"/><Relationship Id="rId10" Type="http://schemas.openxmlformats.org/officeDocument/2006/relationships/tags" Target="../tags/tag117.xml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9" Type="http://schemas.openxmlformats.org/officeDocument/2006/relationships/tags" Target="../tags/tag128.xml"/><Relationship Id="rId8" Type="http://schemas.openxmlformats.org/officeDocument/2006/relationships/tags" Target="../tags/tag127.xml"/><Relationship Id="rId7" Type="http://schemas.openxmlformats.org/officeDocument/2006/relationships/tags" Target="../tags/tag126.xml"/><Relationship Id="rId6" Type="http://schemas.openxmlformats.org/officeDocument/2006/relationships/tags" Target="../tags/tag125.xml"/><Relationship Id="rId5" Type="http://schemas.openxmlformats.org/officeDocument/2006/relationships/tags" Target="../tags/tag124.xml"/><Relationship Id="rId4" Type="http://schemas.openxmlformats.org/officeDocument/2006/relationships/tags" Target="../tags/tag123.xml"/><Relationship Id="rId3" Type="http://schemas.openxmlformats.org/officeDocument/2006/relationships/tags" Target="../tags/tag122.xml"/><Relationship Id="rId2" Type="http://schemas.openxmlformats.org/officeDocument/2006/relationships/tags" Target="../tags/tag121.xml"/><Relationship Id="rId11" Type="http://schemas.openxmlformats.org/officeDocument/2006/relationships/tags" Target="../tags/tag130.xml"/><Relationship Id="rId10" Type="http://schemas.openxmlformats.org/officeDocument/2006/relationships/tags" Target="../tags/tag129.xml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9" Type="http://schemas.openxmlformats.org/officeDocument/2006/relationships/tags" Target="../tags/tag138.xml"/><Relationship Id="rId8" Type="http://schemas.openxmlformats.org/officeDocument/2006/relationships/tags" Target="../tags/tag137.xml"/><Relationship Id="rId7" Type="http://schemas.openxmlformats.org/officeDocument/2006/relationships/tags" Target="../tags/tag136.xml"/><Relationship Id="rId6" Type="http://schemas.openxmlformats.org/officeDocument/2006/relationships/tags" Target="../tags/tag135.xml"/><Relationship Id="rId5" Type="http://schemas.openxmlformats.org/officeDocument/2006/relationships/tags" Target="../tags/tag134.xml"/><Relationship Id="rId4" Type="http://schemas.openxmlformats.org/officeDocument/2006/relationships/tags" Target="../tags/tag133.xml"/><Relationship Id="rId3" Type="http://schemas.openxmlformats.org/officeDocument/2006/relationships/tags" Target="../tags/tag132.xml"/><Relationship Id="rId2" Type="http://schemas.openxmlformats.org/officeDocument/2006/relationships/tags" Target="../tags/tag131.xml"/><Relationship Id="rId11" Type="http://schemas.openxmlformats.org/officeDocument/2006/relationships/tags" Target="../tags/tag140.xml"/><Relationship Id="rId10" Type="http://schemas.openxmlformats.org/officeDocument/2006/relationships/tags" Target="../tags/tag139.xml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9" Type="http://schemas.openxmlformats.org/officeDocument/2006/relationships/tags" Target="../tags/tag148.xml"/><Relationship Id="rId8" Type="http://schemas.openxmlformats.org/officeDocument/2006/relationships/tags" Target="../tags/tag147.xml"/><Relationship Id="rId7" Type="http://schemas.openxmlformats.org/officeDocument/2006/relationships/tags" Target="../tags/tag146.xml"/><Relationship Id="rId6" Type="http://schemas.openxmlformats.org/officeDocument/2006/relationships/tags" Target="../tags/tag145.xml"/><Relationship Id="rId5" Type="http://schemas.openxmlformats.org/officeDocument/2006/relationships/tags" Target="../tags/tag144.xml"/><Relationship Id="rId4" Type="http://schemas.openxmlformats.org/officeDocument/2006/relationships/tags" Target="../tags/tag143.xml"/><Relationship Id="rId3" Type="http://schemas.openxmlformats.org/officeDocument/2006/relationships/tags" Target="../tags/tag142.xml"/><Relationship Id="rId2" Type="http://schemas.openxmlformats.org/officeDocument/2006/relationships/tags" Target="../tags/tag141.xml"/><Relationship Id="rId15" Type="http://schemas.openxmlformats.org/officeDocument/2006/relationships/tags" Target="../tags/tag154.xml"/><Relationship Id="rId14" Type="http://schemas.openxmlformats.org/officeDocument/2006/relationships/tags" Target="../tags/tag153.xml"/><Relationship Id="rId13" Type="http://schemas.openxmlformats.org/officeDocument/2006/relationships/tags" Target="../tags/tag152.xml"/><Relationship Id="rId12" Type="http://schemas.openxmlformats.org/officeDocument/2006/relationships/tags" Target="../tags/tag151.xml"/><Relationship Id="rId11" Type="http://schemas.openxmlformats.org/officeDocument/2006/relationships/tags" Target="../tags/tag150.xml"/><Relationship Id="rId10" Type="http://schemas.openxmlformats.org/officeDocument/2006/relationships/tags" Target="../tags/tag149.xml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9" Type="http://schemas.openxmlformats.org/officeDocument/2006/relationships/tags" Target="../tags/tag162.xml"/><Relationship Id="rId8" Type="http://schemas.openxmlformats.org/officeDocument/2006/relationships/tags" Target="../tags/tag161.xml"/><Relationship Id="rId7" Type="http://schemas.openxmlformats.org/officeDocument/2006/relationships/tags" Target="../tags/tag160.xml"/><Relationship Id="rId6" Type="http://schemas.openxmlformats.org/officeDocument/2006/relationships/tags" Target="../tags/tag159.xml"/><Relationship Id="rId5" Type="http://schemas.openxmlformats.org/officeDocument/2006/relationships/tags" Target="../tags/tag158.xml"/><Relationship Id="rId4" Type="http://schemas.openxmlformats.org/officeDocument/2006/relationships/tags" Target="../tags/tag157.xml"/><Relationship Id="rId3" Type="http://schemas.openxmlformats.org/officeDocument/2006/relationships/tags" Target="../tags/tag156.xml"/><Relationship Id="rId2" Type="http://schemas.openxmlformats.org/officeDocument/2006/relationships/tags" Target="../tags/tag155.xml"/><Relationship Id="rId15" Type="http://schemas.openxmlformats.org/officeDocument/2006/relationships/tags" Target="../tags/tag168.xml"/><Relationship Id="rId14" Type="http://schemas.openxmlformats.org/officeDocument/2006/relationships/tags" Target="../tags/tag167.xml"/><Relationship Id="rId13" Type="http://schemas.openxmlformats.org/officeDocument/2006/relationships/tags" Target="../tags/tag166.xml"/><Relationship Id="rId12" Type="http://schemas.openxmlformats.org/officeDocument/2006/relationships/tags" Target="../tags/tag165.xml"/><Relationship Id="rId11" Type="http://schemas.openxmlformats.org/officeDocument/2006/relationships/tags" Target="../tags/tag164.xml"/><Relationship Id="rId10" Type="http://schemas.openxmlformats.org/officeDocument/2006/relationships/tags" Target="../tags/tag163.xml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74339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627313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2533650" y="4337050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0CC268B3-BF2F-4636-8D15-D98E3DE490B8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627313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2533650" y="4337050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0CC268B3-BF2F-4636-8D15-D98E3DE490B8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占位符 17"/>
          <p:cNvSpPr>
            <a:spLocks noGrp="1"/>
          </p:cNvSpPr>
          <p:nvPr>
            <p:ph type="title"/>
          </p:nvPr>
        </p:nvSpPr>
        <p:spPr>
          <a:xfrm>
            <a:off x="704595" y="329789"/>
            <a:ext cx="10515600" cy="627395"/>
          </a:xfrm>
          <a:prstGeom prst="rect">
            <a:avLst/>
          </a:prstGeom>
        </p:spPr>
        <p:txBody>
          <a:bodyPr lIns="68580" tIns="34290" rIns="68580" bIns="34290" rtlCol="0">
            <a:noAutofit/>
          </a:bodyPr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12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11522075" y="6423025"/>
            <a:ext cx="55562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>
              <a:defRPr b="1">
                <a:solidFill>
                  <a:srgbClr val="01A1C8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0F943B62-2CED-4C37-85E0-2AA05B4782AE}" type="slidenum">
              <a:rPr kumimoji="0" lang="zh-CN" altLang="en-US" sz="1200" b="1" i="0" u="none" strike="noStrike" kern="1200" cap="none" spc="0" normalizeH="0" baseline="0" noProof="0">
                <a:ln>
                  <a:noFill/>
                </a:ln>
                <a:solidFill>
                  <a:srgbClr val="01A1C8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</a:fld>
            <a:endParaRPr kumimoji="0" lang="zh-CN" altLang="en-US" sz="1200" b="1" i="0" u="none" strike="noStrike" kern="1200" cap="none" spc="0" normalizeH="0" baseline="0" noProof="0">
              <a:ln>
                <a:noFill/>
              </a:ln>
              <a:solidFill>
                <a:srgbClr val="01A1C8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过渡页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 userDrawn="1"/>
        </p:nvSpPr>
        <p:spPr>
          <a:xfrm>
            <a:off x="768350" y="1474788"/>
            <a:ext cx="10942638" cy="45862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2000" rIns="216000" anchor="ctr"/>
          <a:lstStyle/>
          <a:p>
            <a:pPr algn="just" fontAlgn="auto">
              <a:lnSpc>
                <a:spcPct val="200000"/>
              </a:lnSpc>
            </a:pPr>
            <a:endParaRPr lang="zh-CN" altLang="en-US" sz="1400" noProof="1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多边形 3"/>
          <p:cNvSpPr/>
          <p:nvPr userDrawn="1">
            <p:custDataLst>
              <p:tags r:id="rId2"/>
            </p:custDataLst>
          </p:nvPr>
        </p:nvSpPr>
        <p:spPr>
          <a:xfrm rot="2640000">
            <a:off x="8704580" y="1383665"/>
            <a:ext cx="3964940" cy="3964940"/>
          </a:xfrm>
          <a:custGeom>
            <a:avLst/>
            <a:gdLst>
              <a:gd name="adj" fmla="val 16667"/>
              <a:gd name="a" fmla="pin 0 adj 50000"/>
              <a:gd name="x1" fmla="*/ ss a 100000"/>
              <a:gd name="x2" fmla="+- r 0 x1"/>
              <a:gd name="y2" fmla="+- b 0 x1"/>
              <a:gd name="il" fmla="*/ x1 29289 100000"/>
              <a:gd name="ir" fmla="+- r 0 il"/>
              <a:gd name="ib" fmla="+- b 0 il"/>
            </a:gdLst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6244" h="6244">
                <a:moveTo>
                  <a:pt x="1041" y="0"/>
                </a:moveTo>
                <a:lnTo>
                  <a:pt x="3402" y="0"/>
                </a:lnTo>
                <a:lnTo>
                  <a:pt x="3611" y="217"/>
                </a:lnTo>
                <a:lnTo>
                  <a:pt x="1185" y="217"/>
                </a:lnTo>
                <a:cubicBezTo>
                  <a:pt x="651" y="217"/>
                  <a:pt x="217" y="651"/>
                  <a:pt x="217" y="1185"/>
                </a:cubicBezTo>
                <a:lnTo>
                  <a:pt x="217" y="5059"/>
                </a:lnTo>
                <a:cubicBezTo>
                  <a:pt x="217" y="5593"/>
                  <a:pt x="651" y="6027"/>
                  <a:pt x="1185" y="6027"/>
                </a:cubicBezTo>
                <a:lnTo>
                  <a:pt x="5059" y="6027"/>
                </a:lnTo>
                <a:cubicBezTo>
                  <a:pt x="5593" y="6027"/>
                  <a:pt x="6027" y="5593"/>
                  <a:pt x="6027" y="5059"/>
                </a:cubicBezTo>
                <a:lnTo>
                  <a:pt x="6027" y="2718"/>
                </a:lnTo>
                <a:lnTo>
                  <a:pt x="6244" y="2943"/>
                </a:lnTo>
                <a:lnTo>
                  <a:pt x="6244" y="5203"/>
                </a:lnTo>
                <a:cubicBezTo>
                  <a:pt x="6244" y="5778"/>
                  <a:pt x="5778" y="6244"/>
                  <a:pt x="5203" y="6244"/>
                </a:cubicBezTo>
                <a:lnTo>
                  <a:pt x="1041" y="6244"/>
                </a:lnTo>
                <a:cubicBezTo>
                  <a:pt x="466" y="6244"/>
                  <a:pt x="0" y="5778"/>
                  <a:pt x="0" y="5203"/>
                </a:cubicBezTo>
                <a:lnTo>
                  <a:pt x="0" y="1041"/>
                </a:lnTo>
                <a:cubicBezTo>
                  <a:pt x="0" y="466"/>
                  <a:pt x="466" y="0"/>
                  <a:pt x="1041" y="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1800">
              <a:solidFill>
                <a:schemeClr val="lt1"/>
              </a:solidFill>
            </a:endParaRPr>
          </a:p>
        </p:txBody>
      </p:sp>
      <p:pic>
        <p:nvPicPr>
          <p:cNvPr id="19" name="图片 18" descr="tubiao22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4" cstate="screen"/>
          <a:srcRect t="-39958" r="-35900" b="-55661"/>
          <a:stretch>
            <a:fillRect/>
          </a:stretch>
        </p:blipFill>
        <p:spPr>
          <a:xfrm>
            <a:off x="9012555" y="499745"/>
            <a:ext cx="4550410" cy="6550025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166" h="10315">
                <a:moveTo>
                  <a:pt x="0" y="2107"/>
                </a:moveTo>
                <a:lnTo>
                  <a:pt x="5007" y="2107"/>
                </a:lnTo>
                <a:lnTo>
                  <a:pt x="5007" y="7380"/>
                </a:lnTo>
                <a:lnTo>
                  <a:pt x="0" y="7380"/>
                </a:lnTo>
                <a:lnTo>
                  <a:pt x="0" y="2107"/>
                </a:lnTo>
                <a:close/>
                <a:moveTo>
                  <a:pt x="5007" y="0"/>
                </a:moveTo>
                <a:lnTo>
                  <a:pt x="7166" y="0"/>
                </a:lnTo>
                <a:lnTo>
                  <a:pt x="7166" y="10315"/>
                </a:lnTo>
                <a:lnTo>
                  <a:pt x="5007" y="10315"/>
                </a:lnTo>
                <a:lnTo>
                  <a:pt x="5007" y="7380"/>
                </a:lnTo>
                <a:lnTo>
                  <a:pt x="5273" y="7380"/>
                </a:lnTo>
                <a:lnTo>
                  <a:pt x="5273" y="2107"/>
                </a:lnTo>
                <a:lnTo>
                  <a:pt x="5007" y="2107"/>
                </a:lnTo>
                <a:lnTo>
                  <a:pt x="5007" y="0"/>
                </a:lnTo>
                <a:close/>
              </a:path>
            </a:pathLst>
          </a:custGeom>
        </p:spPr>
      </p:pic>
      <p:sp>
        <p:nvSpPr>
          <p:cNvPr id="20" name="任意多边形 37"/>
          <p:cNvSpPr/>
          <p:nvPr userDrawn="1">
            <p:custDataLst>
              <p:tags r:id="rId5"/>
            </p:custDataLst>
          </p:nvPr>
        </p:nvSpPr>
        <p:spPr>
          <a:xfrm rot="2640000">
            <a:off x="153525" y="5768243"/>
            <a:ext cx="2301119" cy="1547256"/>
          </a:xfrm>
          <a:custGeom>
            <a:avLst/>
            <a:gdLst>
              <a:gd name="adj" fmla="val 16667"/>
              <a:gd name="a" fmla="pin 0 adj 50000"/>
              <a:gd name="x1" fmla="*/ ss a 100000"/>
              <a:gd name="x2" fmla="+- r 0 x1"/>
              <a:gd name="y2" fmla="+- b 0 x1"/>
              <a:gd name="il" fmla="*/ x1 29289 100000"/>
              <a:gd name="ir" fmla="+- r 0 il"/>
              <a:gd name="ib" fmla="+- b 0 il"/>
            </a:gdLst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624" h="2437">
                <a:moveTo>
                  <a:pt x="640" y="0"/>
                </a:moveTo>
                <a:lnTo>
                  <a:pt x="3200" y="0"/>
                </a:lnTo>
                <a:cubicBezTo>
                  <a:pt x="3355" y="0"/>
                  <a:pt x="3496" y="55"/>
                  <a:pt x="3607" y="146"/>
                </a:cubicBezTo>
                <a:lnTo>
                  <a:pt x="3624" y="161"/>
                </a:lnTo>
                <a:lnTo>
                  <a:pt x="3501" y="279"/>
                </a:lnTo>
                <a:lnTo>
                  <a:pt x="3490" y="269"/>
                </a:lnTo>
                <a:cubicBezTo>
                  <a:pt x="3387" y="184"/>
                  <a:pt x="3255" y="133"/>
                  <a:pt x="3111" y="133"/>
                </a:cubicBezTo>
                <a:lnTo>
                  <a:pt x="729" y="133"/>
                </a:lnTo>
                <a:cubicBezTo>
                  <a:pt x="400" y="133"/>
                  <a:pt x="133" y="400"/>
                  <a:pt x="133" y="729"/>
                </a:cubicBezTo>
                <a:lnTo>
                  <a:pt x="133" y="2437"/>
                </a:lnTo>
                <a:lnTo>
                  <a:pt x="0" y="2298"/>
                </a:lnTo>
                <a:lnTo>
                  <a:pt x="0" y="640"/>
                </a:lnTo>
                <a:cubicBezTo>
                  <a:pt x="0" y="287"/>
                  <a:pt x="287" y="0"/>
                  <a:pt x="640" y="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1800">
              <a:solidFill>
                <a:schemeClr val="lt1"/>
              </a:solidFill>
            </a:endParaRPr>
          </a:p>
        </p:txBody>
      </p:sp>
      <p:sp>
        <p:nvSpPr>
          <p:cNvPr id="21" name="任意多边形 38"/>
          <p:cNvSpPr/>
          <p:nvPr userDrawn="1">
            <p:custDataLst>
              <p:tags r:id="rId6"/>
            </p:custDataLst>
          </p:nvPr>
        </p:nvSpPr>
        <p:spPr>
          <a:xfrm rot="2640000">
            <a:off x="1066945" y="5623368"/>
            <a:ext cx="2337830" cy="2299448"/>
          </a:xfrm>
          <a:custGeom>
            <a:avLst/>
            <a:gdLst>
              <a:gd name="adj" fmla="val 16667"/>
              <a:gd name="a" fmla="pin 0 adj 50000"/>
              <a:gd name="x1" fmla="*/ ss a 100000"/>
              <a:gd name="x2" fmla="+- r 0 x1"/>
              <a:gd name="y2" fmla="+- b 0 x1"/>
              <a:gd name="il" fmla="*/ x1 29289 100000"/>
              <a:gd name="ir" fmla="+- r 0 il"/>
              <a:gd name="ib" fmla="+- b 0 il"/>
            </a:gdLst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682" h="3621">
                <a:moveTo>
                  <a:pt x="640" y="0"/>
                </a:moveTo>
                <a:lnTo>
                  <a:pt x="3200" y="0"/>
                </a:lnTo>
                <a:cubicBezTo>
                  <a:pt x="3388" y="0"/>
                  <a:pt x="3557" y="81"/>
                  <a:pt x="3674" y="210"/>
                </a:cubicBezTo>
                <a:lnTo>
                  <a:pt x="3682" y="219"/>
                </a:lnTo>
                <a:lnTo>
                  <a:pt x="3559" y="337"/>
                </a:lnTo>
                <a:lnTo>
                  <a:pt x="3552" y="329"/>
                </a:lnTo>
                <a:cubicBezTo>
                  <a:pt x="3443" y="209"/>
                  <a:pt x="3286" y="133"/>
                  <a:pt x="3111" y="133"/>
                </a:cubicBezTo>
                <a:lnTo>
                  <a:pt x="729" y="133"/>
                </a:lnTo>
                <a:cubicBezTo>
                  <a:pt x="400" y="133"/>
                  <a:pt x="133" y="400"/>
                  <a:pt x="133" y="729"/>
                </a:cubicBezTo>
                <a:lnTo>
                  <a:pt x="133" y="3111"/>
                </a:lnTo>
                <a:cubicBezTo>
                  <a:pt x="133" y="3255"/>
                  <a:pt x="184" y="3387"/>
                  <a:pt x="269" y="3490"/>
                </a:cubicBezTo>
                <a:lnTo>
                  <a:pt x="281" y="3503"/>
                </a:lnTo>
                <a:lnTo>
                  <a:pt x="158" y="3621"/>
                </a:lnTo>
                <a:lnTo>
                  <a:pt x="146" y="3607"/>
                </a:lnTo>
                <a:cubicBezTo>
                  <a:pt x="55" y="3496"/>
                  <a:pt x="0" y="3355"/>
                  <a:pt x="0" y="3200"/>
                </a:cubicBezTo>
                <a:lnTo>
                  <a:pt x="0" y="640"/>
                </a:lnTo>
                <a:cubicBezTo>
                  <a:pt x="0" y="287"/>
                  <a:pt x="287" y="0"/>
                  <a:pt x="640" y="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1800">
              <a:solidFill>
                <a:schemeClr val="lt1"/>
              </a:solidFill>
            </a:endParaRPr>
          </a:p>
        </p:txBody>
      </p:sp>
      <p:sp>
        <p:nvSpPr>
          <p:cNvPr id="22" name="任意多边形 1"/>
          <p:cNvSpPr/>
          <p:nvPr userDrawn="1">
            <p:custDataLst>
              <p:tags r:id="rId7"/>
            </p:custDataLst>
          </p:nvPr>
        </p:nvSpPr>
        <p:spPr>
          <a:xfrm rot="2640000">
            <a:off x="2893296" y="-1063911"/>
            <a:ext cx="2244249" cy="2194382"/>
          </a:xfrm>
          <a:custGeom>
            <a:avLst/>
            <a:gdLst>
              <a:gd name="adj" fmla="val 16667"/>
              <a:gd name="a" fmla="pin 0 adj 50000"/>
              <a:gd name="x1" fmla="*/ ss a 100000"/>
              <a:gd name="x2" fmla="+- r 0 x1"/>
              <a:gd name="y2" fmla="+- b 0 x1"/>
              <a:gd name="il" fmla="*/ x1 29289 100000"/>
              <a:gd name="ir" fmla="+- r 0 il"/>
              <a:gd name="ib" fmla="+- b 0 il"/>
            </a:gdLst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534" h="3456">
                <a:moveTo>
                  <a:pt x="3481" y="0"/>
                </a:moveTo>
                <a:lnTo>
                  <a:pt x="3484" y="7"/>
                </a:lnTo>
                <a:cubicBezTo>
                  <a:pt x="3516" y="83"/>
                  <a:pt x="3534" y="168"/>
                  <a:pt x="3534" y="256"/>
                </a:cubicBezTo>
                <a:lnTo>
                  <a:pt x="3534" y="2815"/>
                </a:lnTo>
                <a:cubicBezTo>
                  <a:pt x="3534" y="3169"/>
                  <a:pt x="3248" y="3456"/>
                  <a:pt x="2894" y="3456"/>
                </a:cubicBezTo>
                <a:lnTo>
                  <a:pt x="335" y="3456"/>
                </a:lnTo>
                <a:cubicBezTo>
                  <a:pt x="213" y="3456"/>
                  <a:pt x="99" y="3422"/>
                  <a:pt x="2" y="3363"/>
                </a:cubicBezTo>
                <a:lnTo>
                  <a:pt x="0" y="3361"/>
                </a:lnTo>
                <a:lnTo>
                  <a:pt x="124" y="3242"/>
                </a:lnTo>
                <a:lnTo>
                  <a:pt x="139" y="3250"/>
                </a:lnTo>
                <a:cubicBezTo>
                  <a:pt x="224" y="3296"/>
                  <a:pt x="320" y="3322"/>
                  <a:pt x="423" y="3322"/>
                </a:cubicBezTo>
                <a:lnTo>
                  <a:pt x="2805" y="3322"/>
                </a:lnTo>
                <a:cubicBezTo>
                  <a:pt x="3134" y="3322"/>
                  <a:pt x="3401" y="3056"/>
                  <a:pt x="3401" y="2727"/>
                </a:cubicBezTo>
                <a:lnTo>
                  <a:pt x="3401" y="345"/>
                </a:lnTo>
                <a:cubicBezTo>
                  <a:pt x="3401" y="273"/>
                  <a:pt x="3388" y="204"/>
                  <a:pt x="3365" y="140"/>
                </a:cubicBezTo>
                <a:lnTo>
                  <a:pt x="3357" y="120"/>
                </a:lnTo>
                <a:lnTo>
                  <a:pt x="3481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1800">
              <a:solidFill>
                <a:schemeClr val="accent1"/>
              </a:solidFill>
            </a:endParaRPr>
          </a:p>
        </p:txBody>
      </p:sp>
      <p:sp>
        <p:nvSpPr>
          <p:cNvPr id="23" name="任意多边形 2"/>
          <p:cNvSpPr/>
          <p:nvPr userDrawn="1">
            <p:custDataLst>
              <p:tags r:id="rId8"/>
            </p:custDataLst>
          </p:nvPr>
        </p:nvSpPr>
        <p:spPr>
          <a:xfrm rot="2640000">
            <a:off x="4096199" y="-1052709"/>
            <a:ext cx="2195613" cy="2140432"/>
          </a:xfrm>
          <a:custGeom>
            <a:avLst/>
            <a:gdLst>
              <a:gd name="adj" fmla="val 16667"/>
              <a:gd name="a" fmla="pin 0 adj 50000"/>
              <a:gd name="x1" fmla="*/ ss a 100000"/>
              <a:gd name="x2" fmla="+- r 0 x1"/>
              <a:gd name="y2" fmla="+- b 0 x1"/>
              <a:gd name="il" fmla="*/ x1 29289 100000"/>
              <a:gd name="ir" fmla="+- r 0 il"/>
              <a:gd name="ib" fmla="+- b 0 il"/>
            </a:gdLst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458" h="3371">
                <a:moveTo>
                  <a:pt x="3434" y="0"/>
                </a:moveTo>
                <a:lnTo>
                  <a:pt x="3438" y="11"/>
                </a:lnTo>
                <a:cubicBezTo>
                  <a:pt x="3451" y="62"/>
                  <a:pt x="3458" y="116"/>
                  <a:pt x="3458" y="171"/>
                </a:cubicBezTo>
                <a:lnTo>
                  <a:pt x="3458" y="2731"/>
                </a:lnTo>
                <a:cubicBezTo>
                  <a:pt x="3458" y="3084"/>
                  <a:pt x="3171" y="3371"/>
                  <a:pt x="2817" y="3371"/>
                </a:cubicBezTo>
                <a:lnTo>
                  <a:pt x="258" y="3371"/>
                </a:lnTo>
                <a:cubicBezTo>
                  <a:pt x="169" y="3371"/>
                  <a:pt x="85" y="3353"/>
                  <a:pt x="9" y="3320"/>
                </a:cubicBezTo>
                <a:lnTo>
                  <a:pt x="0" y="3317"/>
                </a:lnTo>
                <a:lnTo>
                  <a:pt x="126" y="3195"/>
                </a:lnTo>
                <a:lnTo>
                  <a:pt x="142" y="3201"/>
                </a:lnTo>
                <a:cubicBezTo>
                  <a:pt x="206" y="3225"/>
                  <a:pt x="275" y="3237"/>
                  <a:pt x="347" y="3237"/>
                </a:cubicBezTo>
                <a:lnTo>
                  <a:pt x="2729" y="3237"/>
                </a:lnTo>
                <a:cubicBezTo>
                  <a:pt x="3058" y="3237"/>
                  <a:pt x="3324" y="2971"/>
                  <a:pt x="3324" y="2642"/>
                </a:cubicBezTo>
                <a:lnTo>
                  <a:pt x="3324" y="260"/>
                </a:lnTo>
                <a:cubicBezTo>
                  <a:pt x="3324" y="219"/>
                  <a:pt x="3320" y="179"/>
                  <a:pt x="3312" y="140"/>
                </a:cubicBezTo>
                <a:lnTo>
                  <a:pt x="3308" y="122"/>
                </a:lnTo>
                <a:lnTo>
                  <a:pt x="3434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1800">
              <a:solidFill>
                <a:schemeClr val="accent1"/>
              </a:solidFill>
            </a:endParaRP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9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10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11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2"/>
            </p:custDataLst>
          </p:nvPr>
        </p:nvSpPr>
        <p:spPr>
          <a:xfrm>
            <a:off x="446392" y="1894220"/>
            <a:ext cx="7629608" cy="1064027"/>
          </a:xfrm>
        </p:spPr>
        <p:txBody>
          <a:bodyPr lIns="90000" tIns="46800" rIns="90000" bIns="0" anchor="ctr" anchorCtr="0">
            <a:normAutofit/>
          </a:bodyPr>
          <a:lstStyle>
            <a:lvl1pPr algn="ctr">
              <a:defRPr sz="5400" spc="6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13"/>
            </p:custDataLst>
          </p:nvPr>
        </p:nvSpPr>
        <p:spPr>
          <a:xfrm>
            <a:off x="446393" y="3010904"/>
            <a:ext cx="7629606" cy="515036"/>
          </a:xfrm>
        </p:spPr>
        <p:txBody>
          <a:bodyPr lIns="90000" tIns="0" rIns="90000" bIns="46800">
            <a:norm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2400" u="none" strike="noStrike" kern="1200" cap="none" spc="200" normalizeH="0" baseline="0">
                <a:solidFill>
                  <a:schemeClr val="accent2">
                    <a:lumMod val="7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13" hasCustomPrompt="1"/>
            <p:custDataLst>
              <p:tags r:id="rId14"/>
            </p:custDataLst>
          </p:nvPr>
        </p:nvSpPr>
        <p:spPr>
          <a:xfrm>
            <a:off x="1974922" y="3977569"/>
            <a:ext cx="4591849" cy="392916"/>
          </a:xfrm>
        </p:spPr>
        <p:txBody>
          <a:bodyPr lIns="90000" tIns="46800" rIns="90000" bIns="46800" anchor="ctr" anchorCtr="0">
            <a:normAutofit/>
          </a:bodyPr>
          <a:lstStyle>
            <a:lvl1pPr marL="0" indent="0" algn="ctr">
              <a:buNone/>
              <a:defRPr sz="16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24" name="文本占位符 23"/>
          <p:cNvSpPr>
            <a:spLocks noGrp="1"/>
          </p:cNvSpPr>
          <p:nvPr>
            <p:ph type="body" sz="quarter" idx="14" hasCustomPrompt="1"/>
            <p:custDataLst>
              <p:tags r:id="rId15"/>
            </p:custDataLst>
          </p:nvPr>
        </p:nvSpPr>
        <p:spPr>
          <a:xfrm>
            <a:off x="1974922" y="4428176"/>
            <a:ext cx="4591849" cy="392916"/>
          </a:xfrm>
        </p:spPr>
        <p:txBody>
          <a:bodyPr lIns="90000" tIns="46800" rIns="90000" bIns="46800" anchor="ctr" anchorCtr="0">
            <a:normAutofit/>
          </a:bodyPr>
          <a:lstStyle>
            <a:lvl1pPr marL="0" indent="0" algn="ctr">
              <a:buNone/>
              <a:defRPr sz="16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6" name="文本占位符 5"/>
          <p:cNvSpPr>
            <a:spLocks noGrp="1"/>
          </p:cNvSpPr>
          <p:nvPr>
            <p:ph type="body" sz="quarter" idx="15" hasCustomPrompt="1"/>
            <p:custDataLst>
              <p:tags r:id="rId16"/>
            </p:custDataLst>
          </p:nvPr>
        </p:nvSpPr>
        <p:spPr>
          <a:xfrm>
            <a:off x="1974528" y="4878783"/>
            <a:ext cx="4592637" cy="392276"/>
          </a:xfrm>
        </p:spPr>
        <p:txBody>
          <a:bodyPr lIns="90000" tIns="46800" rIns="90000" bIns="46800" anchor="ctr" anchorCtr="0">
            <a:normAutofit/>
          </a:bodyPr>
          <a:lstStyle>
            <a:lvl1pPr marL="0" indent="0" algn="ctr">
              <a:buNone/>
              <a:defRPr sz="16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69882" y="952508"/>
            <a:ext cx="10852237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多边形 39"/>
          <p:cNvSpPr/>
          <p:nvPr userDrawn="1">
            <p:custDataLst>
              <p:tags r:id="rId2"/>
            </p:custDataLst>
          </p:nvPr>
        </p:nvSpPr>
        <p:spPr>
          <a:xfrm rot="2640000">
            <a:off x="1437640" y="-572770"/>
            <a:ext cx="2438400" cy="2438400"/>
          </a:xfrm>
          <a:custGeom>
            <a:avLst/>
            <a:gdLst>
              <a:gd name="adj" fmla="val 16667"/>
              <a:gd name="a" fmla="pin 0 adj 50000"/>
              <a:gd name="x1" fmla="*/ ss a 100000"/>
              <a:gd name="x2" fmla="+- r 0 x1"/>
              <a:gd name="y2" fmla="+- b 0 x1"/>
              <a:gd name="il" fmla="*/ x1 29289 100000"/>
              <a:gd name="ir" fmla="+- r 0 il"/>
              <a:gd name="ib" fmla="+- b 0 il"/>
            </a:gdLst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840" h="3840">
                <a:moveTo>
                  <a:pt x="2443" y="0"/>
                </a:moveTo>
                <a:lnTo>
                  <a:pt x="3200" y="0"/>
                </a:lnTo>
                <a:cubicBezTo>
                  <a:pt x="3553" y="0"/>
                  <a:pt x="3840" y="287"/>
                  <a:pt x="3840" y="640"/>
                </a:cubicBezTo>
                <a:lnTo>
                  <a:pt x="3840" y="3200"/>
                </a:lnTo>
                <a:cubicBezTo>
                  <a:pt x="3840" y="3553"/>
                  <a:pt x="3553" y="3840"/>
                  <a:pt x="3200" y="3840"/>
                </a:cubicBezTo>
                <a:lnTo>
                  <a:pt x="640" y="3840"/>
                </a:lnTo>
                <a:cubicBezTo>
                  <a:pt x="287" y="3840"/>
                  <a:pt x="0" y="3553"/>
                  <a:pt x="0" y="3200"/>
                </a:cubicBezTo>
                <a:lnTo>
                  <a:pt x="0" y="2359"/>
                </a:lnTo>
                <a:lnTo>
                  <a:pt x="133" y="2230"/>
                </a:lnTo>
                <a:lnTo>
                  <a:pt x="133" y="3111"/>
                </a:lnTo>
                <a:cubicBezTo>
                  <a:pt x="133" y="3440"/>
                  <a:pt x="400" y="3707"/>
                  <a:pt x="729" y="3707"/>
                </a:cubicBezTo>
                <a:lnTo>
                  <a:pt x="3111" y="3707"/>
                </a:lnTo>
                <a:cubicBezTo>
                  <a:pt x="3440" y="3707"/>
                  <a:pt x="3707" y="3440"/>
                  <a:pt x="3707" y="3111"/>
                </a:cubicBezTo>
                <a:lnTo>
                  <a:pt x="3707" y="729"/>
                </a:lnTo>
                <a:cubicBezTo>
                  <a:pt x="3707" y="400"/>
                  <a:pt x="3440" y="133"/>
                  <a:pt x="3111" y="133"/>
                </a:cubicBezTo>
                <a:lnTo>
                  <a:pt x="2305" y="133"/>
                </a:lnTo>
                <a:lnTo>
                  <a:pt x="2443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1800"/>
          </a:p>
        </p:txBody>
      </p:sp>
      <p:sp>
        <p:nvSpPr>
          <p:cNvPr id="8" name="任意多边形 3"/>
          <p:cNvSpPr/>
          <p:nvPr userDrawn="1">
            <p:custDataLst>
              <p:tags r:id="rId3"/>
            </p:custDataLst>
          </p:nvPr>
        </p:nvSpPr>
        <p:spPr>
          <a:xfrm rot="18780000">
            <a:off x="1643698" y="-366712"/>
            <a:ext cx="2026285" cy="2026285"/>
          </a:xfrm>
          <a:custGeom>
            <a:avLst/>
            <a:gdLst>
              <a:gd name="adj" fmla="val 16667"/>
              <a:gd name="a" fmla="pin 0 adj 50000"/>
              <a:gd name="x1" fmla="*/ ss a 100000"/>
              <a:gd name="x2" fmla="+- r 0 x1"/>
              <a:gd name="y2" fmla="+- b 0 x1"/>
              <a:gd name="il" fmla="*/ x1 29289 100000"/>
              <a:gd name="ir" fmla="+- r 0 il"/>
              <a:gd name="ib" fmla="+- b 0 il"/>
            </a:gdLst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191" h="3191">
                <a:moveTo>
                  <a:pt x="532" y="0"/>
                </a:moveTo>
                <a:lnTo>
                  <a:pt x="1500" y="0"/>
                </a:lnTo>
                <a:lnTo>
                  <a:pt x="3191" y="1814"/>
                </a:lnTo>
                <a:lnTo>
                  <a:pt x="3191" y="2659"/>
                </a:lnTo>
                <a:cubicBezTo>
                  <a:pt x="3191" y="2953"/>
                  <a:pt x="2953" y="3191"/>
                  <a:pt x="2659" y="3191"/>
                </a:cubicBezTo>
                <a:lnTo>
                  <a:pt x="532" y="3191"/>
                </a:lnTo>
                <a:cubicBezTo>
                  <a:pt x="238" y="3191"/>
                  <a:pt x="0" y="2953"/>
                  <a:pt x="0" y="2659"/>
                </a:cubicBezTo>
                <a:lnTo>
                  <a:pt x="0" y="532"/>
                </a:lnTo>
                <a:cubicBezTo>
                  <a:pt x="0" y="238"/>
                  <a:pt x="238" y="0"/>
                  <a:pt x="532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1800"/>
          </a:p>
        </p:txBody>
      </p:sp>
      <p:sp>
        <p:nvSpPr>
          <p:cNvPr id="9" name="圆角矩形 7"/>
          <p:cNvSpPr/>
          <p:nvPr userDrawn="1">
            <p:custDataLst>
              <p:tags r:id="rId4"/>
            </p:custDataLst>
          </p:nvPr>
        </p:nvSpPr>
        <p:spPr>
          <a:xfrm rot="18780000">
            <a:off x="680085" y="1315720"/>
            <a:ext cx="873760" cy="873760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10" name="圆角矩形 9"/>
          <p:cNvSpPr/>
          <p:nvPr userDrawn="1">
            <p:custDataLst>
              <p:tags r:id="rId5"/>
            </p:custDataLst>
          </p:nvPr>
        </p:nvSpPr>
        <p:spPr>
          <a:xfrm rot="18780000">
            <a:off x="9315768" y="3769043"/>
            <a:ext cx="2026285" cy="2026285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11" name="任意多边形 10"/>
          <p:cNvSpPr/>
          <p:nvPr userDrawn="1">
            <p:custDataLst>
              <p:tags r:id="rId6"/>
            </p:custDataLst>
          </p:nvPr>
        </p:nvSpPr>
        <p:spPr>
          <a:xfrm rot="2640000">
            <a:off x="10454640" y="2797810"/>
            <a:ext cx="682625" cy="682625"/>
          </a:xfrm>
          <a:custGeom>
            <a:avLst/>
            <a:gdLst>
              <a:gd name="adj" fmla="val 16667"/>
              <a:gd name="a" fmla="pin 0 adj 50000"/>
              <a:gd name="x1" fmla="*/ ss a 100000"/>
              <a:gd name="x2" fmla="+- r 0 x1"/>
              <a:gd name="y2" fmla="+- b 0 x1"/>
              <a:gd name="il" fmla="*/ x1 29289 100000"/>
              <a:gd name="ir" fmla="+- r 0 il"/>
              <a:gd name="ib" fmla="+- b 0 il"/>
            </a:gdLst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653" h="7653">
                <a:moveTo>
                  <a:pt x="1453" y="266"/>
                </a:moveTo>
                <a:cubicBezTo>
                  <a:pt x="797" y="266"/>
                  <a:pt x="266" y="797"/>
                  <a:pt x="266" y="1453"/>
                </a:cubicBezTo>
                <a:lnTo>
                  <a:pt x="266" y="6200"/>
                </a:lnTo>
                <a:cubicBezTo>
                  <a:pt x="266" y="6856"/>
                  <a:pt x="797" y="7387"/>
                  <a:pt x="1453" y="7387"/>
                </a:cubicBezTo>
                <a:lnTo>
                  <a:pt x="6200" y="7387"/>
                </a:lnTo>
                <a:cubicBezTo>
                  <a:pt x="6856" y="7387"/>
                  <a:pt x="7387" y="6856"/>
                  <a:pt x="7387" y="6200"/>
                </a:cubicBezTo>
                <a:lnTo>
                  <a:pt x="7387" y="1453"/>
                </a:lnTo>
                <a:cubicBezTo>
                  <a:pt x="7387" y="797"/>
                  <a:pt x="6856" y="266"/>
                  <a:pt x="6200" y="266"/>
                </a:cubicBezTo>
                <a:lnTo>
                  <a:pt x="1453" y="266"/>
                </a:lnTo>
                <a:close/>
                <a:moveTo>
                  <a:pt x="1276" y="0"/>
                </a:moveTo>
                <a:lnTo>
                  <a:pt x="6377" y="0"/>
                </a:lnTo>
                <a:cubicBezTo>
                  <a:pt x="7082" y="0"/>
                  <a:pt x="7653" y="571"/>
                  <a:pt x="7653" y="1276"/>
                </a:cubicBezTo>
                <a:lnTo>
                  <a:pt x="7653" y="6377"/>
                </a:lnTo>
                <a:cubicBezTo>
                  <a:pt x="7653" y="7082"/>
                  <a:pt x="7082" y="7653"/>
                  <a:pt x="6377" y="7653"/>
                </a:cubicBezTo>
                <a:lnTo>
                  <a:pt x="1276" y="7653"/>
                </a:lnTo>
                <a:cubicBezTo>
                  <a:pt x="571" y="7653"/>
                  <a:pt x="0" y="7082"/>
                  <a:pt x="0" y="6377"/>
                </a:cubicBezTo>
                <a:lnTo>
                  <a:pt x="0" y="1276"/>
                </a:lnTo>
                <a:cubicBezTo>
                  <a:pt x="0" y="571"/>
                  <a:pt x="571" y="0"/>
                  <a:pt x="1276" y="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1800"/>
          </a:p>
        </p:txBody>
      </p:sp>
      <p:sp>
        <p:nvSpPr>
          <p:cNvPr id="12" name="任意多边形 11"/>
          <p:cNvSpPr/>
          <p:nvPr userDrawn="1">
            <p:custDataLst>
              <p:tags r:id="rId7"/>
            </p:custDataLst>
          </p:nvPr>
        </p:nvSpPr>
        <p:spPr>
          <a:xfrm rot="2640000">
            <a:off x="8791575" y="3927475"/>
            <a:ext cx="1910080" cy="1910080"/>
          </a:xfrm>
          <a:custGeom>
            <a:avLst/>
            <a:gdLst>
              <a:gd name="adj" fmla="val 16667"/>
              <a:gd name="a" fmla="pin 0 adj 50000"/>
              <a:gd name="x1" fmla="*/ ss a 100000"/>
              <a:gd name="x2" fmla="+- r 0 x1"/>
              <a:gd name="y2" fmla="+- b 0 x1"/>
              <a:gd name="il" fmla="*/ x1 29289 100000"/>
              <a:gd name="ir" fmla="+- r 0 il"/>
              <a:gd name="ib" fmla="+- b 0 il"/>
            </a:gdLst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653" h="7653">
                <a:moveTo>
                  <a:pt x="1453" y="266"/>
                </a:moveTo>
                <a:cubicBezTo>
                  <a:pt x="797" y="266"/>
                  <a:pt x="266" y="797"/>
                  <a:pt x="266" y="1453"/>
                </a:cubicBezTo>
                <a:lnTo>
                  <a:pt x="266" y="6200"/>
                </a:lnTo>
                <a:cubicBezTo>
                  <a:pt x="266" y="6856"/>
                  <a:pt x="797" y="7387"/>
                  <a:pt x="1453" y="7387"/>
                </a:cubicBezTo>
                <a:lnTo>
                  <a:pt x="6200" y="7387"/>
                </a:lnTo>
                <a:cubicBezTo>
                  <a:pt x="6856" y="7387"/>
                  <a:pt x="7387" y="6856"/>
                  <a:pt x="7387" y="6200"/>
                </a:cubicBezTo>
                <a:lnTo>
                  <a:pt x="7387" y="1453"/>
                </a:lnTo>
                <a:cubicBezTo>
                  <a:pt x="7387" y="797"/>
                  <a:pt x="6856" y="266"/>
                  <a:pt x="6200" y="266"/>
                </a:cubicBezTo>
                <a:lnTo>
                  <a:pt x="1453" y="266"/>
                </a:lnTo>
                <a:close/>
                <a:moveTo>
                  <a:pt x="1276" y="0"/>
                </a:moveTo>
                <a:lnTo>
                  <a:pt x="6377" y="0"/>
                </a:lnTo>
                <a:cubicBezTo>
                  <a:pt x="7082" y="0"/>
                  <a:pt x="7653" y="571"/>
                  <a:pt x="7653" y="1276"/>
                </a:cubicBezTo>
                <a:lnTo>
                  <a:pt x="7653" y="6377"/>
                </a:lnTo>
                <a:cubicBezTo>
                  <a:pt x="7653" y="7082"/>
                  <a:pt x="7082" y="7653"/>
                  <a:pt x="6377" y="7653"/>
                </a:cubicBezTo>
                <a:lnTo>
                  <a:pt x="1276" y="7653"/>
                </a:lnTo>
                <a:cubicBezTo>
                  <a:pt x="571" y="7653"/>
                  <a:pt x="0" y="7082"/>
                  <a:pt x="0" y="6377"/>
                </a:cubicBezTo>
                <a:lnTo>
                  <a:pt x="0" y="1276"/>
                </a:lnTo>
                <a:cubicBezTo>
                  <a:pt x="0" y="571"/>
                  <a:pt x="571" y="0"/>
                  <a:pt x="1276" y="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1800"/>
          </a:p>
        </p:txBody>
      </p:sp>
      <p:sp>
        <p:nvSpPr>
          <p:cNvPr id="13" name="任意多边形 17"/>
          <p:cNvSpPr/>
          <p:nvPr userDrawn="1">
            <p:custDataLst>
              <p:tags r:id="rId8"/>
            </p:custDataLst>
          </p:nvPr>
        </p:nvSpPr>
        <p:spPr>
          <a:xfrm rot="2640000">
            <a:off x="1710690" y="2219960"/>
            <a:ext cx="682625" cy="682625"/>
          </a:xfrm>
          <a:custGeom>
            <a:avLst/>
            <a:gdLst>
              <a:gd name="adj" fmla="val 16667"/>
              <a:gd name="a" fmla="pin 0 adj 50000"/>
              <a:gd name="x1" fmla="*/ ss a 100000"/>
              <a:gd name="x2" fmla="+- r 0 x1"/>
              <a:gd name="y2" fmla="+- b 0 x1"/>
              <a:gd name="il" fmla="*/ x1 29289 100000"/>
              <a:gd name="ir" fmla="+- r 0 il"/>
              <a:gd name="ib" fmla="+- b 0 il"/>
            </a:gdLst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653" h="7653">
                <a:moveTo>
                  <a:pt x="1453" y="266"/>
                </a:moveTo>
                <a:cubicBezTo>
                  <a:pt x="797" y="266"/>
                  <a:pt x="266" y="797"/>
                  <a:pt x="266" y="1453"/>
                </a:cubicBezTo>
                <a:lnTo>
                  <a:pt x="266" y="6200"/>
                </a:lnTo>
                <a:cubicBezTo>
                  <a:pt x="266" y="6856"/>
                  <a:pt x="797" y="7387"/>
                  <a:pt x="1453" y="7387"/>
                </a:cubicBezTo>
                <a:lnTo>
                  <a:pt x="6200" y="7387"/>
                </a:lnTo>
                <a:cubicBezTo>
                  <a:pt x="6856" y="7387"/>
                  <a:pt x="7387" y="6856"/>
                  <a:pt x="7387" y="6200"/>
                </a:cubicBezTo>
                <a:lnTo>
                  <a:pt x="7387" y="1453"/>
                </a:lnTo>
                <a:cubicBezTo>
                  <a:pt x="7387" y="797"/>
                  <a:pt x="6856" y="266"/>
                  <a:pt x="6200" y="266"/>
                </a:cubicBezTo>
                <a:lnTo>
                  <a:pt x="1453" y="266"/>
                </a:lnTo>
                <a:close/>
                <a:moveTo>
                  <a:pt x="1276" y="0"/>
                </a:moveTo>
                <a:lnTo>
                  <a:pt x="6377" y="0"/>
                </a:lnTo>
                <a:cubicBezTo>
                  <a:pt x="7082" y="0"/>
                  <a:pt x="7653" y="571"/>
                  <a:pt x="7653" y="1276"/>
                </a:cubicBezTo>
                <a:lnTo>
                  <a:pt x="7653" y="6377"/>
                </a:lnTo>
                <a:cubicBezTo>
                  <a:pt x="7653" y="7082"/>
                  <a:pt x="7082" y="7653"/>
                  <a:pt x="6377" y="7653"/>
                </a:cubicBezTo>
                <a:lnTo>
                  <a:pt x="1276" y="7653"/>
                </a:lnTo>
                <a:cubicBezTo>
                  <a:pt x="571" y="7653"/>
                  <a:pt x="0" y="7082"/>
                  <a:pt x="0" y="6377"/>
                </a:cubicBezTo>
                <a:lnTo>
                  <a:pt x="0" y="1276"/>
                </a:lnTo>
                <a:cubicBezTo>
                  <a:pt x="0" y="571"/>
                  <a:pt x="571" y="0"/>
                  <a:pt x="1276" y="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1800"/>
          </a:p>
        </p:txBody>
      </p:sp>
      <p:pic>
        <p:nvPicPr>
          <p:cNvPr id="14" name="图片 13" descr="tubiao22"/>
          <p:cNvPicPr>
            <a:picLocks noChangeAspect="1"/>
          </p:cNvPicPr>
          <p:nvPr userDrawn="1">
            <p:custDataLst>
              <p:tags r:id="rId9"/>
            </p:custDataLst>
          </p:nvPr>
        </p:nvPicPr>
        <p:blipFill>
          <a:blip r:embed="rId10" cstate="screen"/>
          <a:srcRect l="-2067" r="-9293" b="-19002"/>
          <a:stretch>
            <a:fillRect/>
          </a:stretch>
        </p:blipFill>
        <p:spPr>
          <a:xfrm>
            <a:off x="308610" y="4842510"/>
            <a:ext cx="3728720" cy="3984625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5872" h="6275">
                <a:moveTo>
                  <a:pt x="109" y="0"/>
                </a:moveTo>
                <a:lnTo>
                  <a:pt x="5382" y="0"/>
                </a:lnTo>
                <a:lnTo>
                  <a:pt x="5382" y="3174"/>
                </a:lnTo>
                <a:lnTo>
                  <a:pt x="109" y="3174"/>
                </a:lnTo>
                <a:lnTo>
                  <a:pt x="109" y="0"/>
                </a:lnTo>
                <a:close/>
                <a:moveTo>
                  <a:pt x="0" y="3174"/>
                </a:moveTo>
                <a:lnTo>
                  <a:pt x="109" y="3174"/>
                </a:lnTo>
                <a:lnTo>
                  <a:pt x="109" y="5273"/>
                </a:lnTo>
                <a:lnTo>
                  <a:pt x="5382" y="5273"/>
                </a:lnTo>
                <a:lnTo>
                  <a:pt x="5382" y="3174"/>
                </a:lnTo>
                <a:lnTo>
                  <a:pt x="5872" y="3174"/>
                </a:lnTo>
                <a:lnTo>
                  <a:pt x="5872" y="6275"/>
                </a:lnTo>
                <a:lnTo>
                  <a:pt x="0" y="6275"/>
                </a:lnTo>
                <a:lnTo>
                  <a:pt x="0" y="3174"/>
                </a:lnTo>
                <a:close/>
              </a:path>
            </a:pathLst>
          </a:cu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1"/>
            </p:custDataLst>
          </p:nvPr>
        </p:nvSpPr>
        <p:spPr>
          <a:xfrm>
            <a:off x="3220405" y="2976497"/>
            <a:ext cx="5731508" cy="731324"/>
          </a:xfrm>
        </p:spPr>
        <p:txBody>
          <a:bodyPr lIns="90000" tIns="46800" rIns="90000" bIns="0" anchor="b" anchorCtr="0">
            <a:normAutofit/>
          </a:bodyPr>
          <a:lstStyle>
            <a:lvl1pPr algn="ctr">
              <a:defRPr sz="4000" u="none" strike="noStrike" kern="1200" cap="none" spc="300" normalizeH="0">
                <a:solidFill>
                  <a:schemeClr val="accent2">
                    <a:lumMod val="7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2"/>
            </p:custDataLst>
          </p:nvPr>
        </p:nvSpPr>
        <p:spPr>
          <a:xfrm>
            <a:off x="3216788" y="3762754"/>
            <a:ext cx="5731508" cy="1452390"/>
          </a:xfrm>
        </p:spPr>
        <p:txBody>
          <a:bodyPr lIns="90000" tIns="0" rIns="90000" bIns="46800" anchor="t" anchorCtr="0">
            <a:normAutofit/>
          </a:bodyPr>
          <a:lstStyle>
            <a:lvl1pPr marL="0" indent="0" algn="ctr" eaLnBrk="1" fontAlgn="auto" latinLnBrk="0" hangingPunct="1">
              <a:buNone/>
              <a:defRPr kumimoji="0" lang="zh-CN" altLang="en-US" sz="2000" b="0" i="0" u="none" strike="noStrike" kern="1200" cap="none" spc="150" normalizeH="0" baseline="0" noProof="1">
                <a:solidFill>
                  <a:schemeClr val="accent2">
                    <a:lumMod val="7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1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1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238877" y="952508"/>
            <a:ext cx="5283242" cy="5388907"/>
          </a:xfrm>
        </p:spPr>
        <p:txBody>
          <a:bodyPr>
            <a:noAutofit/>
          </a:bodyPr>
          <a:lstStyle>
            <a:lvl1pPr>
              <a:defRPr sz="16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16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6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6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6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69930" y="952508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0" u="none" strike="noStrike" kern="1200" cap="none" spc="200" normalizeH="0" baseline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69925" y="1406525"/>
            <a:ext cx="5283200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952508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0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406525"/>
            <a:ext cx="5283242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627313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2533650" y="4337050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930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3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4"/>
            </p:custDataLst>
          </p:nvPr>
        </p:nvSpPr>
        <p:spPr>
          <a:xfrm>
            <a:off x="6238925" y="952508"/>
            <a:ext cx="5283242" cy="5388907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indent="0" eaLnBrk="1" fontAlgn="auto" latinLnBrk="0" hangingPunct="1"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 indent="0" eaLnBrk="1" fontAlgn="auto" latinLnBrk="0" hangingPunct="1"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 indent="0" eaLnBrk="1" fontAlgn="auto" latinLnBrk="0" hangingPunct="1"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 indent="0" eaLnBrk="1" fontAlgn="auto" latinLnBrk="0" hangingPunct="1"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69930" y="952508"/>
            <a:ext cx="10852237" cy="5388907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任意多边形 9"/>
          <p:cNvSpPr/>
          <p:nvPr userDrawn="1">
            <p:custDataLst>
              <p:tags r:id="rId2"/>
            </p:custDataLst>
          </p:nvPr>
        </p:nvSpPr>
        <p:spPr>
          <a:xfrm rot="2640000">
            <a:off x="8704580" y="1383665"/>
            <a:ext cx="3964940" cy="3964940"/>
          </a:xfrm>
          <a:custGeom>
            <a:avLst/>
            <a:gdLst>
              <a:gd name="adj" fmla="val 16667"/>
              <a:gd name="a" fmla="pin 0 adj 50000"/>
              <a:gd name="x1" fmla="*/ ss a 100000"/>
              <a:gd name="x2" fmla="+- r 0 x1"/>
              <a:gd name="y2" fmla="+- b 0 x1"/>
              <a:gd name="il" fmla="*/ x1 29289 100000"/>
              <a:gd name="ir" fmla="+- r 0 il"/>
              <a:gd name="ib" fmla="+- b 0 il"/>
            </a:gdLst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6244" h="6244">
                <a:moveTo>
                  <a:pt x="1041" y="0"/>
                </a:moveTo>
                <a:lnTo>
                  <a:pt x="3402" y="0"/>
                </a:lnTo>
                <a:lnTo>
                  <a:pt x="3611" y="217"/>
                </a:lnTo>
                <a:lnTo>
                  <a:pt x="1185" y="217"/>
                </a:lnTo>
                <a:cubicBezTo>
                  <a:pt x="651" y="217"/>
                  <a:pt x="217" y="651"/>
                  <a:pt x="217" y="1185"/>
                </a:cubicBezTo>
                <a:lnTo>
                  <a:pt x="217" y="5059"/>
                </a:lnTo>
                <a:cubicBezTo>
                  <a:pt x="217" y="5593"/>
                  <a:pt x="651" y="6027"/>
                  <a:pt x="1185" y="6027"/>
                </a:cubicBezTo>
                <a:lnTo>
                  <a:pt x="5059" y="6027"/>
                </a:lnTo>
                <a:cubicBezTo>
                  <a:pt x="5593" y="6027"/>
                  <a:pt x="6027" y="5593"/>
                  <a:pt x="6027" y="5059"/>
                </a:cubicBezTo>
                <a:lnTo>
                  <a:pt x="6027" y="2718"/>
                </a:lnTo>
                <a:lnTo>
                  <a:pt x="6244" y="2943"/>
                </a:lnTo>
                <a:lnTo>
                  <a:pt x="6244" y="5203"/>
                </a:lnTo>
                <a:cubicBezTo>
                  <a:pt x="6244" y="5778"/>
                  <a:pt x="5778" y="6244"/>
                  <a:pt x="5203" y="6244"/>
                </a:cubicBezTo>
                <a:lnTo>
                  <a:pt x="1041" y="6244"/>
                </a:lnTo>
                <a:cubicBezTo>
                  <a:pt x="466" y="6244"/>
                  <a:pt x="0" y="5778"/>
                  <a:pt x="0" y="5203"/>
                </a:cubicBezTo>
                <a:lnTo>
                  <a:pt x="0" y="1041"/>
                </a:lnTo>
                <a:cubicBezTo>
                  <a:pt x="0" y="466"/>
                  <a:pt x="466" y="0"/>
                  <a:pt x="1041" y="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1800"/>
          </a:p>
        </p:txBody>
      </p:sp>
      <p:pic>
        <p:nvPicPr>
          <p:cNvPr id="7" name="图片 6" descr="tubiao22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>
          <a:blip r:embed="rId4" cstate="screen"/>
          <a:srcRect t="-39958" r="-35900" b="-55661"/>
          <a:stretch>
            <a:fillRect/>
          </a:stretch>
        </p:blipFill>
        <p:spPr>
          <a:xfrm>
            <a:off x="9012555" y="499745"/>
            <a:ext cx="4550410" cy="6550025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166" h="10315">
                <a:moveTo>
                  <a:pt x="0" y="2107"/>
                </a:moveTo>
                <a:lnTo>
                  <a:pt x="5007" y="2107"/>
                </a:lnTo>
                <a:lnTo>
                  <a:pt x="5007" y="7380"/>
                </a:lnTo>
                <a:lnTo>
                  <a:pt x="0" y="7380"/>
                </a:lnTo>
                <a:lnTo>
                  <a:pt x="0" y="2107"/>
                </a:lnTo>
                <a:close/>
                <a:moveTo>
                  <a:pt x="5007" y="0"/>
                </a:moveTo>
                <a:lnTo>
                  <a:pt x="7166" y="0"/>
                </a:lnTo>
                <a:lnTo>
                  <a:pt x="7166" y="10315"/>
                </a:lnTo>
                <a:lnTo>
                  <a:pt x="5007" y="10315"/>
                </a:lnTo>
                <a:lnTo>
                  <a:pt x="5007" y="7380"/>
                </a:lnTo>
                <a:lnTo>
                  <a:pt x="5273" y="7380"/>
                </a:lnTo>
                <a:lnTo>
                  <a:pt x="5273" y="2107"/>
                </a:lnTo>
                <a:lnTo>
                  <a:pt x="5007" y="2107"/>
                </a:lnTo>
                <a:lnTo>
                  <a:pt x="5007" y="0"/>
                </a:lnTo>
                <a:close/>
              </a:path>
            </a:pathLst>
          </a:custGeom>
        </p:spPr>
      </p:pic>
      <p:sp>
        <p:nvSpPr>
          <p:cNvPr id="8" name="任意多边形 13"/>
          <p:cNvSpPr/>
          <p:nvPr userDrawn="1">
            <p:custDataLst>
              <p:tags r:id="rId5"/>
            </p:custDataLst>
          </p:nvPr>
        </p:nvSpPr>
        <p:spPr>
          <a:xfrm rot="2640000">
            <a:off x="153525" y="5768243"/>
            <a:ext cx="2301119" cy="1547256"/>
          </a:xfrm>
          <a:custGeom>
            <a:avLst/>
            <a:gdLst>
              <a:gd name="adj" fmla="val 16667"/>
              <a:gd name="a" fmla="pin 0 adj 50000"/>
              <a:gd name="x1" fmla="*/ ss a 100000"/>
              <a:gd name="x2" fmla="+- r 0 x1"/>
              <a:gd name="y2" fmla="+- b 0 x1"/>
              <a:gd name="il" fmla="*/ x1 29289 100000"/>
              <a:gd name="ir" fmla="+- r 0 il"/>
              <a:gd name="ib" fmla="+- b 0 il"/>
            </a:gdLst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624" h="2437">
                <a:moveTo>
                  <a:pt x="640" y="0"/>
                </a:moveTo>
                <a:lnTo>
                  <a:pt x="3200" y="0"/>
                </a:lnTo>
                <a:cubicBezTo>
                  <a:pt x="3355" y="0"/>
                  <a:pt x="3496" y="55"/>
                  <a:pt x="3607" y="146"/>
                </a:cubicBezTo>
                <a:lnTo>
                  <a:pt x="3624" y="161"/>
                </a:lnTo>
                <a:lnTo>
                  <a:pt x="3501" y="279"/>
                </a:lnTo>
                <a:lnTo>
                  <a:pt x="3490" y="269"/>
                </a:lnTo>
                <a:cubicBezTo>
                  <a:pt x="3387" y="184"/>
                  <a:pt x="3255" y="133"/>
                  <a:pt x="3111" y="133"/>
                </a:cubicBezTo>
                <a:lnTo>
                  <a:pt x="729" y="133"/>
                </a:lnTo>
                <a:cubicBezTo>
                  <a:pt x="400" y="133"/>
                  <a:pt x="133" y="400"/>
                  <a:pt x="133" y="729"/>
                </a:cubicBezTo>
                <a:lnTo>
                  <a:pt x="133" y="2437"/>
                </a:lnTo>
                <a:lnTo>
                  <a:pt x="0" y="2298"/>
                </a:lnTo>
                <a:lnTo>
                  <a:pt x="0" y="640"/>
                </a:lnTo>
                <a:cubicBezTo>
                  <a:pt x="0" y="287"/>
                  <a:pt x="287" y="0"/>
                  <a:pt x="640" y="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1800"/>
          </a:p>
        </p:txBody>
      </p:sp>
      <p:sp>
        <p:nvSpPr>
          <p:cNvPr id="9" name="任意多边形 14"/>
          <p:cNvSpPr/>
          <p:nvPr userDrawn="1">
            <p:custDataLst>
              <p:tags r:id="rId6"/>
            </p:custDataLst>
          </p:nvPr>
        </p:nvSpPr>
        <p:spPr>
          <a:xfrm rot="2640000">
            <a:off x="1066945" y="5623368"/>
            <a:ext cx="2337830" cy="2299448"/>
          </a:xfrm>
          <a:custGeom>
            <a:avLst/>
            <a:gdLst>
              <a:gd name="adj" fmla="val 16667"/>
              <a:gd name="a" fmla="pin 0 adj 50000"/>
              <a:gd name="x1" fmla="*/ ss a 100000"/>
              <a:gd name="x2" fmla="+- r 0 x1"/>
              <a:gd name="y2" fmla="+- b 0 x1"/>
              <a:gd name="il" fmla="*/ x1 29289 100000"/>
              <a:gd name="ir" fmla="+- r 0 il"/>
              <a:gd name="ib" fmla="+- b 0 il"/>
            </a:gdLst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682" h="3621">
                <a:moveTo>
                  <a:pt x="640" y="0"/>
                </a:moveTo>
                <a:lnTo>
                  <a:pt x="3200" y="0"/>
                </a:lnTo>
                <a:cubicBezTo>
                  <a:pt x="3388" y="0"/>
                  <a:pt x="3557" y="81"/>
                  <a:pt x="3674" y="210"/>
                </a:cubicBezTo>
                <a:lnTo>
                  <a:pt x="3682" y="219"/>
                </a:lnTo>
                <a:lnTo>
                  <a:pt x="3559" y="337"/>
                </a:lnTo>
                <a:lnTo>
                  <a:pt x="3552" y="329"/>
                </a:lnTo>
                <a:cubicBezTo>
                  <a:pt x="3443" y="209"/>
                  <a:pt x="3286" y="133"/>
                  <a:pt x="3111" y="133"/>
                </a:cubicBezTo>
                <a:lnTo>
                  <a:pt x="729" y="133"/>
                </a:lnTo>
                <a:cubicBezTo>
                  <a:pt x="400" y="133"/>
                  <a:pt x="133" y="400"/>
                  <a:pt x="133" y="729"/>
                </a:cubicBezTo>
                <a:lnTo>
                  <a:pt x="133" y="3111"/>
                </a:lnTo>
                <a:cubicBezTo>
                  <a:pt x="133" y="3255"/>
                  <a:pt x="184" y="3387"/>
                  <a:pt x="269" y="3490"/>
                </a:cubicBezTo>
                <a:lnTo>
                  <a:pt x="281" y="3503"/>
                </a:lnTo>
                <a:lnTo>
                  <a:pt x="158" y="3621"/>
                </a:lnTo>
                <a:lnTo>
                  <a:pt x="146" y="3607"/>
                </a:lnTo>
                <a:cubicBezTo>
                  <a:pt x="55" y="3496"/>
                  <a:pt x="0" y="3355"/>
                  <a:pt x="0" y="3200"/>
                </a:cubicBezTo>
                <a:lnTo>
                  <a:pt x="0" y="640"/>
                </a:lnTo>
                <a:cubicBezTo>
                  <a:pt x="0" y="287"/>
                  <a:pt x="287" y="0"/>
                  <a:pt x="640" y="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1800"/>
          </a:p>
        </p:txBody>
      </p:sp>
      <p:sp>
        <p:nvSpPr>
          <p:cNvPr id="18" name="任意多边形 1"/>
          <p:cNvSpPr/>
          <p:nvPr userDrawn="1">
            <p:custDataLst>
              <p:tags r:id="rId7"/>
            </p:custDataLst>
          </p:nvPr>
        </p:nvSpPr>
        <p:spPr>
          <a:xfrm rot="2640000">
            <a:off x="2893296" y="-1063911"/>
            <a:ext cx="2244249" cy="2194382"/>
          </a:xfrm>
          <a:custGeom>
            <a:avLst/>
            <a:gdLst>
              <a:gd name="adj" fmla="val 16667"/>
              <a:gd name="a" fmla="pin 0 adj 50000"/>
              <a:gd name="x1" fmla="*/ ss a 100000"/>
              <a:gd name="x2" fmla="+- r 0 x1"/>
              <a:gd name="y2" fmla="+- b 0 x1"/>
              <a:gd name="il" fmla="*/ x1 29289 100000"/>
              <a:gd name="ir" fmla="+- r 0 il"/>
              <a:gd name="ib" fmla="+- b 0 il"/>
            </a:gdLst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534" h="3456">
                <a:moveTo>
                  <a:pt x="3481" y="0"/>
                </a:moveTo>
                <a:lnTo>
                  <a:pt x="3484" y="7"/>
                </a:lnTo>
                <a:cubicBezTo>
                  <a:pt x="3516" y="83"/>
                  <a:pt x="3534" y="168"/>
                  <a:pt x="3534" y="256"/>
                </a:cubicBezTo>
                <a:lnTo>
                  <a:pt x="3534" y="2815"/>
                </a:lnTo>
                <a:cubicBezTo>
                  <a:pt x="3534" y="3169"/>
                  <a:pt x="3248" y="3456"/>
                  <a:pt x="2894" y="3456"/>
                </a:cubicBezTo>
                <a:lnTo>
                  <a:pt x="335" y="3456"/>
                </a:lnTo>
                <a:cubicBezTo>
                  <a:pt x="213" y="3456"/>
                  <a:pt x="99" y="3422"/>
                  <a:pt x="2" y="3363"/>
                </a:cubicBezTo>
                <a:lnTo>
                  <a:pt x="0" y="3361"/>
                </a:lnTo>
                <a:lnTo>
                  <a:pt x="124" y="3242"/>
                </a:lnTo>
                <a:lnTo>
                  <a:pt x="139" y="3250"/>
                </a:lnTo>
                <a:cubicBezTo>
                  <a:pt x="224" y="3296"/>
                  <a:pt x="320" y="3322"/>
                  <a:pt x="423" y="3322"/>
                </a:cubicBezTo>
                <a:lnTo>
                  <a:pt x="2805" y="3322"/>
                </a:lnTo>
                <a:cubicBezTo>
                  <a:pt x="3134" y="3322"/>
                  <a:pt x="3401" y="3056"/>
                  <a:pt x="3401" y="2727"/>
                </a:cubicBezTo>
                <a:lnTo>
                  <a:pt x="3401" y="345"/>
                </a:lnTo>
                <a:cubicBezTo>
                  <a:pt x="3401" y="273"/>
                  <a:pt x="3388" y="204"/>
                  <a:pt x="3365" y="140"/>
                </a:cubicBezTo>
                <a:lnTo>
                  <a:pt x="3357" y="120"/>
                </a:lnTo>
                <a:lnTo>
                  <a:pt x="3481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1800"/>
          </a:p>
        </p:txBody>
      </p:sp>
      <p:sp>
        <p:nvSpPr>
          <p:cNvPr id="19" name="任意多边形 2"/>
          <p:cNvSpPr/>
          <p:nvPr userDrawn="1">
            <p:custDataLst>
              <p:tags r:id="rId8"/>
            </p:custDataLst>
          </p:nvPr>
        </p:nvSpPr>
        <p:spPr>
          <a:xfrm rot="2640000">
            <a:off x="4096199" y="-1052709"/>
            <a:ext cx="2195613" cy="2140432"/>
          </a:xfrm>
          <a:custGeom>
            <a:avLst/>
            <a:gdLst>
              <a:gd name="adj" fmla="val 16667"/>
              <a:gd name="a" fmla="pin 0 adj 50000"/>
              <a:gd name="x1" fmla="*/ ss a 100000"/>
              <a:gd name="x2" fmla="+- r 0 x1"/>
              <a:gd name="y2" fmla="+- b 0 x1"/>
              <a:gd name="il" fmla="*/ x1 29289 100000"/>
              <a:gd name="ir" fmla="+- r 0 il"/>
              <a:gd name="ib" fmla="+- b 0 il"/>
            </a:gdLst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458" h="3371">
                <a:moveTo>
                  <a:pt x="3434" y="0"/>
                </a:moveTo>
                <a:lnTo>
                  <a:pt x="3438" y="11"/>
                </a:lnTo>
                <a:cubicBezTo>
                  <a:pt x="3451" y="62"/>
                  <a:pt x="3458" y="116"/>
                  <a:pt x="3458" y="171"/>
                </a:cubicBezTo>
                <a:lnTo>
                  <a:pt x="3458" y="2731"/>
                </a:lnTo>
                <a:cubicBezTo>
                  <a:pt x="3458" y="3084"/>
                  <a:pt x="3171" y="3371"/>
                  <a:pt x="2817" y="3371"/>
                </a:cubicBezTo>
                <a:lnTo>
                  <a:pt x="258" y="3371"/>
                </a:lnTo>
                <a:cubicBezTo>
                  <a:pt x="169" y="3371"/>
                  <a:pt x="85" y="3353"/>
                  <a:pt x="9" y="3320"/>
                </a:cubicBezTo>
                <a:lnTo>
                  <a:pt x="0" y="3317"/>
                </a:lnTo>
                <a:lnTo>
                  <a:pt x="126" y="3195"/>
                </a:lnTo>
                <a:lnTo>
                  <a:pt x="142" y="3201"/>
                </a:lnTo>
                <a:cubicBezTo>
                  <a:pt x="206" y="3225"/>
                  <a:pt x="275" y="3237"/>
                  <a:pt x="347" y="3237"/>
                </a:cubicBezTo>
                <a:lnTo>
                  <a:pt x="2729" y="3237"/>
                </a:lnTo>
                <a:cubicBezTo>
                  <a:pt x="3058" y="3237"/>
                  <a:pt x="3324" y="2971"/>
                  <a:pt x="3324" y="2642"/>
                </a:cubicBezTo>
                <a:lnTo>
                  <a:pt x="3324" y="260"/>
                </a:lnTo>
                <a:cubicBezTo>
                  <a:pt x="3324" y="219"/>
                  <a:pt x="3320" y="179"/>
                  <a:pt x="3312" y="140"/>
                </a:cubicBezTo>
                <a:lnTo>
                  <a:pt x="3308" y="122"/>
                </a:lnTo>
                <a:lnTo>
                  <a:pt x="3434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 sz="1800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9"/>
            </p:custDataLst>
          </p:nvPr>
        </p:nvSpPr>
        <p:spPr>
          <a:xfrm>
            <a:off x="446391" y="1801800"/>
            <a:ext cx="7629609" cy="1139757"/>
          </a:xfrm>
        </p:spPr>
        <p:txBody>
          <a:bodyPr vert="horz" lIns="90000" tIns="46800" rIns="90000" bIns="0" rtlCol="0" anchor="b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5400" b="1" i="0" u="none" strike="noStrike" kern="1200" cap="none" spc="600" normalizeH="0" baseline="0" noProof="1" dirty="0">
                <a:solidFill>
                  <a:schemeClr val="accent2">
                    <a:lumMod val="7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0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11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5" name="文本占位符 24"/>
          <p:cNvSpPr>
            <a:spLocks noGrp="1"/>
          </p:cNvSpPr>
          <p:nvPr>
            <p:ph type="body" sz="quarter" idx="15" hasCustomPrompt="1"/>
            <p:custDataLst>
              <p:tags r:id="rId13"/>
            </p:custDataLst>
          </p:nvPr>
        </p:nvSpPr>
        <p:spPr>
          <a:xfrm>
            <a:off x="446089" y="3011488"/>
            <a:ext cx="7630060" cy="514350"/>
          </a:xfrm>
        </p:spPr>
        <p:txBody>
          <a:bodyPr lIns="90000" rIns="90000" bIns="46800">
            <a:normAutofit/>
          </a:bodyPr>
          <a:lstStyle>
            <a:lvl1pPr marL="0" indent="0" algn="ctr">
              <a:buNone/>
              <a:defRPr sz="24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27" name="文本占位符 26"/>
          <p:cNvSpPr>
            <a:spLocks noGrp="1"/>
          </p:cNvSpPr>
          <p:nvPr>
            <p:ph type="body" sz="quarter" idx="16" hasCustomPrompt="1"/>
            <p:custDataLst>
              <p:tags r:id="rId14"/>
            </p:custDataLst>
          </p:nvPr>
        </p:nvSpPr>
        <p:spPr>
          <a:xfrm>
            <a:off x="1981009" y="3882145"/>
            <a:ext cx="4592637" cy="446243"/>
          </a:xfrm>
        </p:spPr>
        <p:txBody>
          <a:bodyPr lIns="90000" tIns="46800" rIns="90000" bIns="46800" anchor="ctr" anchorCtr="0">
            <a:normAutofit/>
          </a:bodyPr>
          <a:lstStyle>
            <a:lvl1pPr marL="0" indent="0" algn="ctr">
              <a:buNone/>
              <a:defRPr sz="18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29" name="文本占位符 28"/>
          <p:cNvSpPr>
            <a:spLocks noGrp="1"/>
          </p:cNvSpPr>
          <p:nvPr>
            <p:ph type="body" sz="quarter" idx="17" hasCustomPrompt="1"/>
            <p:custDataLst>
              <p:tags r:id="rId15"/>
            </p:custDataLst>
          </p:nvPr>
        </p:nvSpPr>
        <p:spPr>
          <a:xfrm>
            <a:off x="1981009" y="4372682"/>
            <a:ext cx="4592637" cy="446243"/>
          </a:xfrm>
        </p:spPr>
        <p:txBody>
          <a:bodyPr lIns="90000" tIns="46800" rIns="90000" bIns="46800" anchor="ctr" anchorCtr="0">
            <a:normAutofit/>
          </a:bodyPr>
          <a:lstStyle>
            <a:lvl1pPr marL="0" indent="0" algn="ctr">
              <a:buNone/>
              <a:defRPr sz="18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8" hasCustomPrompt="1"/>
            <p:custDataLst>
              <p:tags r:id="rId16"/>
            </p:custDataLst>
          </p:nvPr>
        </p:nvSpPr>
        <p:spPr>
          <a:xfrm>
            <a:off x="1981009" y="4881879"/>
            <a:ext cx="4592637" cy="442111"/>
          </a:xfrm>
        </p:spPr>
        <p:txBody>
          <a:bodyPr lIns="90000" tIns="46800" rIns="90000" bIns="46800" anchor="ctr" anchorCtr="0">
            <a:normAutofit/>
          </a:bodyPr>
          <a:lstStyle>
            <a:lvl1pPr marL="0" indent="0" algn="ctr">
              <a:buNone/>
              <a:defRPr sz="18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/>
          <p:cNvGrpSpPr/>
          <p:nvPr userDrawn="1">
            <p:custDataLst>
              <p:tags r:id="rId2"/>
            </p:custDataLst>
          </p:nvPr>
        </p:nvGrpSpPr>
        <p:grpSpPr>
          <a:xfrm>
            <a:off x="9833212" y="-641677"/>
            <a:ext cx="2054182" cy="1326361"/>
            <a:chOff x="2893296" y="-1063911"/>
            <a:chExt cx="3398516" cy="2194382"/>
          </a:xfrm>
        </p:grpSpPr>
        <p:sp>
          <p:nvSpPr>
            <p:cNvPr id="5" name="任意多边形 1"/>
            <p:cNvSpPr/>
            <p:nvPr userDrawn="1">
              <p:custDataLst>
                <p:tags r:id="rId3"/>
              </p:custDataLst>
            </p:nvPr>
          </p:nvSpPr>
          <p:spPr>
            <a:xfrm rot="2640000">
              <a:off x="2893296" y="-1063911"/>
              <a:ext cx="2244249" cy="2194382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34" h="3456">
                  <a:moveTo>
                    <a:pt x="3481" y="0"/>
                  </a:moveTo>
                  <a:lnTo>
                    <a:pt x="3484" y="7"/>
                  </a:lnTo>
                  <a:cubicBezTo>
                    <a:pt x="3516" y="83"/>
                    <a:pt x="3534" y="168"/>
                    <a:pt x="3534" y="256"/>
                  </a:cubicBezTo>
                  <a:lnTo>
                    <a:pt x="3534" y="2815"/>
                  </a:lnTo>
                  <a:cubicBezTo>
                    <a:pt x="3534" y="3169"/>
                    <a:pt x="3248" y="3456"/>
                    <a:pt x="2894" y="3456"/>
                  </a:cubicBezTo>
                  <a:lnTo>
                    <a:pt x="335" y="3456"/>
                  </a:lnTo>
                  <a:cubicBezTo>
                    <a:pt x="213" y="3456"/>
                    <a:pt x="99" y="3422"/>
                    <a:pt x="2" y="3363"/>
                  </a:cubicBezTo>
                  <a:lnTo>
                    <a:pt x="0" y="3361"/>
                  </a:lnTo>
                  <a:lnTo>
                    <a:pt x="124" y="3242"/>
                  </a:lnTo>
                  <a:lnTo>
                    <a:pt x="139" y="3250"/>
                  </a:lnTo>
                  <a:cubicBezTo>
                    <a:pt x="224" y="3296"/>
                    <a:pt x="320" y="3322"/>
                    <a:pt x="423" y="3322"/>
                  </a:cubicBezTo>
                  <a:lnTo>
                    <a:pt x="2805" y="3322"/>
                  </a:lnTo>
                  <a:cubicBezTo>
                    <a:pt x="3134" y="3322"/>
                    <a:pt x="3401" y="3056"/>
                    <a:pt x="3401" y="2727"/>
                  </a:cubicBezTo>
                  <a:lnTo>
                    <a:pt x="3401" y="345"/>
                  </a:lnTo>
                  <a:cubicBezTo>
                    <a:pt x="3401" y="273"/>
                    <a:pt x="3388" y="204"/>
                    <a:pt x="3365" y="140"/>
                  </a:cubicBezTo>
                  <a:lnTo>
                    <a:pt x="3357" y="120"/>
                  </a:lnTo>
                  <a:lnTo>
                    <a:pt x="3481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sz="1800"/>
            </a:p>
          </p:txBody>
        </p:sp>
        <p:sp>
          <p:nvSpPr>
            <p:cNvPr id="9" name="任意多边形 2"/>
            <p:cNvSpPr/>
            <p:nvPr userDrawn="1">
              <p:custDataLst>
                <p:tags r:id="rId4"/>
              </p:custDataLst>
            </p:nvPr>
          </p:nvSpPr>
          <p:spPr>
            <a:xfrm rot="2640000">
              <a:off x="4096199" y="-1052709"/>
              <a:ext cx="2195613" cy="2140432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58" h="3371">
                  <a:moveTo>
                    <a:pt x="3434" y="0"/>
                  </a:moveTo>
                  <a:lnTo>
                    <a:pt x="3438" y="11"/>
                  </a:lnTo>
                  <a:cubicBezTo>
                    <a:pt x="3451" y="62"/>
                    <a:pt x="3458" y="116"/>
                    <a:pt x="3458" y="171"/>
                  </a:cubicBezTo>
                  <a:lnTo>
                    <a:pt x="3458" y="2731"/>
                  </a:lnTo>
                  <a:cubicBezTo>
                    <a:pt x="3458" y="3084"/>
                    <a:pt x="3171" y="3371"/>
                    <a:pt x="2817" y="3371"/>
                  </a:cubicBezTo>
                  <a:lnTo>
                    <a:pt x="258" y="3371"/>
                  </a:lnTo>
                  <a:cubicBezTo>
                    <a:pt x="169" y="3371"/>
                    <a:pt x="85" y="3353"/>
                    <a:pt x="9" y="3320"/>
                  </a:cubicBezTo>
                  <a:lnTo>
                    <a:pt x="0" y="3317"/>
                  </a:lnTo>
                  <a:lnTo>
                    <a:pt x="126" y="3195"/>
                  </a:lnTo>
                  <a:lnTo>
                    <a:pt x="142" y="3201"/>
                  </a:lnTo>
                  <a:cubicBezTo>
                    <a:pt x="206" y="3225"/>
                    <a:pt x="275" y="3237"/>
                    <a:pt x="347" y="3237"/>
                  </a:cubicBezTo>
                  <a:lnTo>
                    <a:pt x="2729" y="3237"/>
                  </a:lnTo>
                  <a:cubicBezTo>
                    <a:pt x="3058" y="3237"/>
                    <a:pt x="3324" y="2971"/>
                    <a:pt x="3324" y="2642"/>
                  </a:cubicBezTo>
                  <a:lnTo>
                    <a:pt x="3324" y="260"/>
                  </a:lnTo>
                  <a:cubicBezTo>
                    <a:pt x="3324" y="219"/>
                    <a:pt x="3320" y="179"/>
                    <a:pt x="3312" y="140"/>
                  </a:cubicBezTo>
                  <a:lnTo>
                    <a:pt x="3308" y="122"/>
                  </a:lnTo>
                  <a:lnTo>
                    <a:pt x="3434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sz="1800"/>
            </a:p>
          </p:txBody>
        </p:sp>
      </p:grpSp>
      <p:grpSp>
        <p:nvGrpSpPr>
          <p:cNvPr id="12" name="组合 11"/>
          <p:cNvGrpSpPr/>
          <p:nvPr userDrawn="1">
            <p:custDataLst>
              <p:tags r:id="rId5"/>
            </p:custDataLst>
          </p:nvPr>
        </p:nvGrpSpPr>
        <p:grpSpPr>
          <a:xfrm rot="10800000">
            <a:off x="168306" y="5711339"/>
            <a:ext cx="1262181" cy="1372524"/>
            <a:chOff x="680085" y="-572770"/>
            <a:chExt cx="3195955" cy="3475355"/>
          </a:xfrm>
        </p:grpSpPr>
        <p:sp>
          <p:nvSpPr>
            <p:cNvPr id="13" name="任意多边形 39"/>
            <p:cNvSpPr/>
            <p:nvPr userDrawn="1">
              <p:custDataLst>
                <p:tags r:id="rId6"/>
              </p:custDataLst>
            </p:nvPr>
          </p:nvSpPr>
          <p:spPr>
            <a:xfrm rot="2640000">
              <a:off x="1437640" y="-572770"/>
              <a:ext cx="2438400" cy="2438400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840" h="3840">
                  <a:moveTo>
                    <a:pt x="2443" y="0"/>
                  </a:moveTo>
                  <a:lnTo>
                    <a:pt x="3200" y="0"/>
                  </a:lnTo>
                  <a:cubicBezTo>
                    <a:pt x="3553" y="0"/>
                    <a:pt x="3840" y="287"/>
                    <a:pt x="3840" y="640"/>
                  </a:cubicBezTo>
                  <a:lnTo>
                    <a:pt x="3840" y="3200"/>
                  </a:lnTo>
                  <a:cubicBezTo>
                    <a:pt x="3840" y="3553"/>
                    <a:pt x="3553" y="3840"/>
                    <a:pt x="3200" y="3840"/>
                  </a:cubicBezTo>
                  <a:lnTo>
                    <a:pt x="640" y="3840"/>
                  </a:lnTo>
                  <a:cubicBezTo>
                    <a:pt x="287" y="3840"/>
                    <a:pt x="0" y="3553"/>
                    <a:pt x="0" y="3200"/>
                  </a:cubicBezTo>
                  <a:lnTo>
                    <a:pt x="0" y="2359"/>
                  </a:lnTo>
                  <a:lnTo>
                    <a:pt x="133" y="2230"/>
                  </a:lnTo>
                  <a:lnTo>
                    <a:pt x="133" y="3111"/>
                  </a:lnTo>
                  <a:cubicBezTo>
                    <a:pt x="133" y="3440"/>
                    <a:pt x="400" y="3707"/>
                    <a:pt x="729" y="3707"/>
                  </a:cubicBezTo>
                  <a:lnTo>
                    <a:pt x="3111" y="3707"/>
                  </a:lnTo>
                  <a:cubicBezTo>
                    <a:pt x="3440" y="3707"/>
                    <a:pt x="3707" y="3440"/>
                    <a:pt x="3707" y="3111"/>
                  </a:cubicBezTo>
                  <a:lnTo>
                    <a:pt x="3707" y="729"/>
                  </a:lnTo>
                  <a:cubicBezTo>
                    <a:pt x="3707" y="400"/>
                    <a:pt x="3440" y="133"/>
                    <a:pt x="3111" y="133"/>
                  </a:cubicBezTo>
                  <a:lnTo>
                    <a:pt x="2305" y="133"/>
                  </a:lnTo>
                  <a:lnTo>
                    <a:pt x="2443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sz="1800"/>
            </a:p>
          </p:txBody>
        </p:sp>
        <p:sp>
          <p:nvSpPr>
            <p:cNvPr id="14" name="任意多边形 3"/>
            <p:cNvSpPr/>
            <p:nvPr userDrawn="1">
              <p:custDataLst>
                <p:tags r:id="rId7"/>
              </p:custDataLst>
            </p:nvPr>
          </p:nvSpPr>
          <p:spPr>
            <a:xfrm rot="18780000">
              <a:off x="1643698" y="-366712"/>
              <a:ext cx="2026285" cy="2026285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191" h="3191">
                  <a:moveTo>
                    <a:pt x="532" y="0"/>
                  </a:moveTo>
                  <a:lnTo>
                    <a:pt x="1500" y="0"/>
                  </a:lnTo>
                  <a:lnTo>
                    <a:pt x="3191" y="1814"/>
                  </a:lnTo>
                  <a:lnTo>
                    <a:pt x="3191" y="2659"/>
                  </a:lnTo>
                  <a:cubicBezTo>
                    <a:pt x="3191" y="2953"/>
                    <a:pt x="2953" y="3191"/>
                    <a:pt x="2659" y="3191"/>
                  </a:cubicBezTo>
                  <a:lnTo>
                    <a:pt x="532" y="3191"/>
                  </a:lnTo>
                  <a:cubicBezTo>
                    <a:pt x="238" y="3191"/>
                    <a:pt x="0" y="2953"/>
                    <a:pt x="0" y="2659"/>
                  </a:cubicBezTo>
                  <a:lnTo>
                    <a:pt x="0" y="532"/>
                  </a:lnTo>
                  <a:cubicBezTo>
                    <a:pt x="0" y="238"/>
                    <a:pt x="238" y="0"/>
                    <a:pt x="532" y="0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sz="1800"/>
            </a:p>
          </p:txBody>
        </p:sp>
        <p:sp>
          <p:nvSpPr>
            <p:cNvPr id="15" name="圆角矩形 7"/>
            <p:cNvSpPr/>
            <p:nvPr userDrawn="1">
              <p:custDataLst>
                <p:tags r:id="rId8"/>
              </p:custDataLst>
            </p:nvPr>
          </p:nvSpPr>
          <p:spPr>
            <a:xfrm rot="18780000">
              <a:off x="680085" y="1315720"/>
              <a:ext cx="873760" cy="873760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/>
            </a:p>
          </p:txBody>
        </p:sp>
        <p:sp>
          <p:nvSpPr>
            <p:cNvPr id="16" name="任意多边形 17"/>
            <p:cNvSpPr/>
            <p:nvPr userDrawn="1">
              <p:custDataLst>
                <p:tags r:id="rId9"/>
              </p:custDataLst>
            </p:nvPr>
          </p:nvSpPr>
          <p:spPr>
            <a:xfrm rot="2640000">
              <a:off x="1710690" y="2219960"/>
              <a:ext cx="682625" cy="682625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653" h="7653">
                  <a:moveTo>
                    <a:pt x="1453" y="266"/>
                  </a:moveTo>
                  <a:cubicBezTo>
                    <a:pt x="797" y="266"/>
                    <a:pt x="266" y="797"/>
                    <a:pt x="266" y="1453"/>
                  </a:cubicBezTo>
                  <a:lnTo>
                    <a:pt x="266" y="6200"/>
                  </a:lnTo>
                  <a:cubicBezTo>
                    <a:pt x="266" y="6856"/>
                    <a:pt x="797" y="7387"/>
                    <a:pt x="1453" y="7387"/>
                  </a:cubicBezTo>
                  <a:lnTo>
                    <a:pt x="6200" y="7387"/>
                  </a:lnTo>
                  <a:cubicBezTo>
                    <a:pt x="6856" y="7387"/>
                    <a:pt x="7387" y="6856"/>
                    <a:pt x="7387" y="6200"/>
                  </a:cubicBezTo>
                  <a:lnTo>
                    <a:pt x="7387" y="1453"/>
                  </a:lnTo>
                  <a:cubicBezTo>
                    <a:pt x="7387" y="797"/>
                    <a:pt x="6856" y="266"/>
                    <a:pt x="6200" y="266"/>
                  </a:cubicBezTo>
                  <a:lnTo>
                    <a:pt x="1453" y="266"/>
                  </a:lnTo>
                  <a:close/>
                  <a:moveTo>
                    <a:pt x="1276" y="0"/>
                  </a:moveTo>
                  <a:lnTo>
                    <a:pt x="6377" y="0"/>
                  </a:lnTo>
                  <a:cubicBezTo>
                    <a:pt x="7082" y="0"/>
                    <a:pt x="7653" y="571"/>
                    <a:pt x="7653" y="1276"/>
                  </a:cubicBezTo>
                  <a:lnTo>
                    <a:pt x="7653" y="6377"/>
                  </a:lnTo>
                  <a:cubicBezTo>
                    <a:pt x="7653" y="7082"/>
                    <a:pt x="7082" y="7653"/>
                    <a:pt x="6377" y="7653"/>
                  </a:cubicBezTo>
                  <a:lnTo>
                    <a:pt x="1276" y="7653"/>
                  </a:lnTo>
                  <a:cubicBezTo>
                    <a:pt x="571" y="7653"/>
                    <a:pt x="0" y="7082"/>
                    <a:pt x="0" y="6377"/>
                  </a:cubicBezTo>
                  <a:lnTo>
                    <a:pt x="0" y="1276"/>
                  </a:lnTo>
                  <a:cubicBezTo>
                    <a:pt x="0" y="571"/>
                    <a:pt x="571" y="0"/>
                    <a:pt x="1276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sz="1800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10"/>
            </p:custDataLst>
          </p:nvPr>
        </p:nvSpPr>
        <p:spPr/>
        <p:txBody>
          <a:bodyPr/>
          <a:lstStyle>
            <a:lvl1pPr>
              <a:defRPr baseline="0"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0"/>
            <p:custDataLst>
              <p:tags r:id="rId1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7" name="页脚占位符 6"/>
          <p:cNvSpPr>
            <a:spLocks noGrp="1"/>
          </p:cNvSpPr>
          <p:nvPr>
            <p:ph type="ftr" sz="quarter" idx="11"/>
            <p:custDataLst>
              <p:tags r:id="rId12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8" name="灯片编号占位符 7"/>
          <p:cNvSpPr>
            <a:spLocks noGrp="1"/>
          </p:cNvSpPr>
          <p:nvPr>
            <p:ph type="sldNum" sz="quarter" idx="12"/>
            <p:custDataLst>
              <p:tags r:id="rId1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2"/>
            </p:custDataLst>
          </p:nvPr>
        </p:nvSpPr>
        <p:spPr>
          <a:xfrm>
            <a:off x="292800" y="304200"/>
            <a:ext cx="11606400" cy="62496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grpSp>
        <p:nvGrpSpPr>
          <p:cNvPr id="3" name="组合 2"/>
          <p:cNvGrpSpPr/>
          <p:nvPr userDrawn="1">
            <p:custDataLst>
              <p:tags r:id="rId3"/>
            </p:custDataLst>
          </p:nvPr>
        </p:nvGrpSpPr>
        <p:grpSpPr>
          <a:xfrm rot="10800000">
            <a:off x="10968829" y="5881172"/>
            <a:ext cx="1075313" cy="1169320"/>
            <a:chOff x="680085" y="-572770"/>
            <a:chExt cx="3195955" cy="3475355"/>
          </a:xfrm>
        </p:grpSpPr>
        <p:sp>
          <p:nvSpPr>
            <p:cNvPr id="4" name="任意多边形 39"/>
            <p:cNvSpPr/>
            <p:nvPr userDrawn="1">
              <p:custDataLst>
                <p:tags r:id="rId4"/>
              </p:custDataLst>
            </p:nvPr>
          </p:nvSpPr>
          <p:spPr>
            <a:xfrm rot="2640000">
              <a:off x="1437640" y="-572770"/>
              <a:ext cx="2438400" cy="2438400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840" h="3840">
                  <a:moveTo>
                    <a:pt x="2443" y="0"/>
                  </a:moveTo>
                  <a:lnTo>
                    <a:pt x="3200" y="0"/>
                  </a:lnTo>
                  <a:cubicBezTo>
                    <a:pt x="3553" y="0"/>
                    <a:pt x="3840" y="287"/>
                    <a:pt x="3840" y="640"/>
                  </a:cubicBezTo>
                  <a:lnTo>
                    <a:pt x="3840" y="3200"/>
                  </a:lnTo>
                  <a:cubicBezTo>
                    <a:pt x="3840" y="3553"/>
                    <a:pt x="3553" y="3840"/>
                    <a:pt x="3200" y="3840"/>
                  </a:cubicBezTo>
                  <a:lnTo>
                    <a:pt x="640" y="3840"/>
                  </a:lnTo>
                  <a:cubicBezTo>
                    <a:pt x="287" y="3840"/>
                    <a:pt x="0" y="3553"/>
                    <a:pt x="0" y="3200"/>
                  </a:cubicBezTo>
                  <a:lnTo>
                    <a:pt x="0" y="2359"/>
                  </a:lnTo>
                  <a:lnTo>
                    <a:pt x="133" y="2230"/>
                  </a:lnTo>
                  <a:lnTo>
                    <a:pt x="133" y="3111"/>
                  </a:lnTo>
                  <a:cubicBezTo>
                    <a:pt x="133" y="3440"/>
                    <a:pt x="400" y="3707"/>
                    <a:pt x="729" y="3707"/>
                  </a:cubicBezTo>
                  <a:lnTo>
                    <a:pt x="3111" y="3707"/>
                  </a:lnTo>
                  <a:cubicBezTo>
                    <a:pt x="3440" y="3707"/>
                    <a:pt x="3707" y="3440"/>
                    <a:pt x="3707" y="3111"/>
                  </a:cubicBezTo>
                  <a:lnTo>
                    <a:pt x="3707" y="729"/>
                  </a:lnTo>
                  <a:cubicBezTo>
                    <a:pt x="3707" y="400"/>
                    <a:pt x="3440" y="133"/>
                    <a:pt x="3111" y="133"/>
                  </a:cubicBezTo>
                  <a:lnTo>
                    <a:pt x="2305" y="133"/>
                  </a:lnTo>
                  <a:lnTo>
                    <a:pt x="2443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sz="1800"/>
            </a:p>
          </p:txBody>
        </p:sp>
        <p:sp>
          <p:nvSpPr>
            <p:cNvPr id="5" name="任意多边形 3"/>
            <p:cNvSpPr/>
            <p:nvPr userDrawn="1">
              <p:custDataLst>
                <p:tags r:id="rId5"/>
              </p:custDataLst>
            </p:nvPr>
          </p:nvSpPr>
          <p:spPr>
            <a:xfrm rot="18780000">
              <a:off x="1643698" y="-366712"/>
              <a:ext cx="2026285" cy="2026285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191" h="3191">
                  <a:moveTo>
                    <a:pt x="532" y="0"/>
                  </a:moveTo>
                  <a:lnTo>
                    <a:pt x="1500" y="0"/>
                  </a:lnTo>
                  <a:lnTo>
                    <a:pt x="3191" y="1814"/>
                  </a:lnTo>
                  <a:lnTo>
                    <a:pt x="3191" y="2659"/>
                  </a:lnTo>
                  <a:cubicBezTo>
                    <a:pt x="3191" y="2953"/>
                    <a:pt x="2953" y="3191"/>
                    <a:pt x="2659" y="3191"/>
                  </a:cubicBezTo>
                  <a:lnTo>
                    <a:pt x="532" y="3191"/>
                  </a:lnTo>
                  <a:cubicBezTo>
                    <a:pt x="238" y="3191"/>
                    <a:pt x="0" y="2953"/>
                    <a:pt x="0" y="2659"/>
                  </a:cubicBezTo>
                  <a:lnTo>
                    <a:pt x="0" y="532"/>
                  </a:lnTo>
                  <a:cubicBezTo>
                    <a:pt x="0" y="238"/>
                    <a:pt x="238" y="0"/>
                    <a:pt x="532" y="0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sz="1800"/>
            </a:p>
          </p:txBody>
        </p:sp>
        <p:sp>
          <p:nvSpPr>
            <p:cNvPr id="11" name="圆角矩形 7"/>
            <p:cNvSpPr/>
            <p:nvPr userDrawn="1">
              <p:custDataLst>
                <p:tags r:id="rId6"/>
              </p:custDataLst>
            </p:nvPr>
          </p:nvSpPr>
          <p:spPr>
            <a:xfrm rot="18780000">
              <a:off x="680085" y="1315720"/>
              <a:ext cx="873760" cy="873760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/>
            </a:p>
          </p:txBody>
        </p:sp>
        <p:sp>
          <p:nvSpPr>
            <p:cNvPr id="12" name="任意多边形 17"/>
            <p:cNvSpPr/>
            <p:nvPr userDrawn="1">
              <p:custDataLst>
                <p:tags r:id="rId7"/>
              </p:custDataLst>
            </p:nvPr>
          </p:nvSpPr>
          <p:spPr>
            <a:xfrm rot="2640000">
              <a:off x="1710690" y="2219960"/>
              <a:ext cx="682625" cy="682625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653" h="7653">
                  <a:moveTo>
                    <a:pt x="1453" y="266"/>
                  </a:moveTo>
                  <a:cubicBezTo>
                    <a:pt x="797" y="266"/>
                    <a:pt x="266" y="797"/>
                    <a:pt x="266" y="1453"/>
                  </a:cubicBezTo>
                  <a:lnTo>
                    <a:pt x="266" y="6200"/>
                  </a:lnTo>
                  <a:cubicBezTo>
                    <a:pt x="266" y="6856"/>
                    <a:pt x="797" y="7387"/>
                    <a:pt x="1453" y="7387"/>
                  </a:cubicBezTo>
                  <a:lnTo>
                    <a:pt x="6200" y="7387"/>
                  </a:lnTo>
                  <a:cubicBezTo>
                    <a:pt x="6856" y="7387"/>
                    <a:pt x="7387" y="6856"/>
                    <a:pt x="7387" y="6200"/>
                  </a:cubicBezTo>
                  <a:lnTo>
                    <a:pt x="7387" y="1453"/>
                  </a:lnTo>
                  <a:cubicBezTo>
                    <a:pt x="7387" y="797"/>
                    <a:pt x="6856" y="266"/>
                    <a:pt x="6200" y="266"/>
                  </a:cubicBezTo>
                  <a:lnTo>
                    <a:pt x="1453" y="266"/>
                  </a:lnTo>
                  <a:close/>
                  <a:moveTo>
                    <a:pt x="1276" y="0"/>
                  </a:moveTo>
                  <a:lnTo>
                    <a:pt x="6377" y="0"/>
                  </a:lnTo>
                  <a:cubicBezTo>
                    <a:pt x="7082" y="0"/>
                    <a:pt x="7653" y="571"/>
                    <a:pt x="7653" y="1276"/>
                  </a:cubicBezTo>
                  <a:lnTo>
                    <a:pt x="7653" y="6377"/>
                  </a:lnTo>
                  <a:cubicBezTo>
                    <a:pt x="7653" y="7082"/>
                    <a:pt x="7082" y="7653"/>
                    <a:pt x="6377" y="7653"/>
                  </a:cubicBezTo>
                  <a:lnTo>
                    <a:pt x="1276" y="7653"/>
                  </a:lnTo>
                  <a:cubicBezTo>
                    <a:pt x="571" y="7653"/>
                    <a:pt x="0" y="7082"/>
                    <a:pt x="0" y="6377"/>
                  </a:cubicBezTo>
                  <a:lnTo>
                    <a:pt x="0" y="1276"/>
                  </a:lnTo>
                  <a:cubicBezTo>
                    <a:pt x="0" y="571"/>
                    <a:pt x="571" y="0"/>
                    <a:pt x="1276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sz="1800"/>
            </a:p>
          </p:txBody>
        </p:sp>
      </p:grpSp>
      <p:grpSp>
        <p:nvGrpSpPr>
          <p:cNvPr id="13" name="组合 12"/>
          <p:cNvGrpSpPr/>
          <p:nvPr userDrawn="1">
            <p:custDataLst>
              <p:tags r:id="rId8"/>
            </p:custDataLst>
          </p:nvPr>
        </p:nvGrpSpPr>
        <p:grpSpPr>
          <a:xfrm rot="10800000" flipH="1">
            <a:off x="87098" y="-642959"/>
            <a:ext cx="1939753" cy="1371891"/>
            <a:chOff x="153525" y="5623368"/>
            <a:chExt cx="3251250" cy="2299448"/>
          </a:xfrm>
        </p:grpSpPr>
        <p:sp>
          <p:nvSpPr>
            <p:cNvPr id="14" name="任意多边形 13"/>
            <p:cNvSpPr/>
            <p:nvPr userDrawn="1">
              <p:custDataLst>
                <p:tags r:id="rId9"/>
              </p:custDataLst>
            </p:nvPr>
          </p:nvSpPr>
          <p:spPr>
            <a:xfrm rot="2640000">
              <a:off x="153525" y="5768243"/>
              <a:ext cx="2301119" cy="1547256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624" h="2437">
                  <a:moveTo>
                    <a:pt x="640" y="0"/>
                  </a:moveTo>
                  <a:lnTo>
                    <a:pt x="3200" y="0"/>
                  </a:lnTo>
                  <a:cubicBezTo>
                    <a:pt x="3355" y="0"/>
                    <a:pt x="3496" y="55"/>
                    <a:pt x="3607" y="146"/>
                  </a:cubicBezTo>
                  <a:lnTo>
                    <a:pt x="3624" y="161"/>
                  </a:lnTo>
                  <a:lnTo>
                    <a:pt x="3501" y="279"/>
                  </a:lnTo>
                  <a:lnTo>
                    <a:pt x="3490" y="269"/>
                  </a:lnTo>
                  <a:cubicBezTo>
                    <a:pt x="3387" y="184"/>
                    <a:pt x="3255" y="133"/>
                    <a:pt x="3111" y="133"/>
                  </a:cubicBezTo>
                  <a:lnTo>
                    <a:pt x="729" y="133"/>
                  </a:lnTo>
                  <a:cubicBezTo>
                    <a:pt x="400" y="133"/>
                    <a:pt x="133" y="400"/>
                    <a:pt x="133" y="729"/>
                  </a:cubicBezTo>
                  <a:lnTo>
                    <a:pt x="133" y="2437"/>
                  </a:lnTo>
                  <a:lnTo>
                    <a:pt x="0" y="2298"/>
                  </a:lnTo>
                  <a:lnTo>
                    <a:pt x="0" y="640"/>
                  </a:lnTo>
                  <a:cubicBezTo>
                    <a:pt x="0" y="287"/>
                    <a:pt x="287" y="0"/>
                    <a:pt x="64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sz="1800"/>
            </a:p>
          </p:txBody>
        </p:sp>
        <p:sp>
          <p:nvSpPr>
            <p:cNvPr id="15" name="任意多边形 14"/>
            <p:cNvSpPr/>
            <p:nvPr userDrawn="1">
              <p:custDataLst>
                <p:tags r:id="rId10"/>
              </p:custDataLst>
            </p:nvPr>
          </p:nvSpPr>
          <p:spPr>
            <a:xfrm rot="2640000">
              <a:off x="1066945" y="5623368"/>
              <a:ext cx="2337830" cy="2299448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682" h="3621">
                  <a:moveTo>
                    <a:pt x="640" y="0"/>
                  </a:moveTo>
                  <a:lnTo>
                    <a:pt x="3200" y="0"/>
                  </a:lnTo>
                  <a:cubicBezTo>
                    <a:pt x="3388" y="0"/>
                    <a:pt x="3557" y="81"/>
                    <a:pt x="3674" y="210"/>
                  </a:cubicBezTo>
                  <a:lnTo>
                    <a:pt x="3682" y="219"/>
                  </a:lnTo>
                  <a:lnTo>
                    <a:pt x="3559" y="337"/>
                  </a:lnTo>
                  <a:lnTo>
                    <a:pt x="3552" y="329"/>
                  </a:lnTo>
                  <a:cubicBezTo>
                    <a:pt x="3443" y="209"/>
                    <a:pt x="3286" y="133"/>
                    <a:pt x="3111" y="133"/>
                  </a:cubicBezTo>
                  <a:lnTo>
                    <a:pt x="729" y="133"/>
                  </a:lnTo>
                  <a:cubicBezTo>
                    <a:pt x="400" y="133"/>
                    <a:pt x="133" y="400"/>
                    <a:pt x="133" y="729"/>
                  </a:cubicBezTo>
                  <a:lnTo>
                    <a:pt x="133" y="3111"/>
                  </a:lnTo>
                  <a:cubicBezTo>
                    <a:pt x="133" y="3255"/>
                    <a:pt x="184" y="3387"/>
                    <a:pt x="269" y="3490"/>
                  </a:cubicBezTo>
                  <a:lnTo>
                    <a:pt x="281" y="3503"/>
                  </a:lnTo>
                  <a:lnTo>
                    <a:pt x="158" y="3621"/>
                  </a:lnTo>
                  <a:lnTo>
                    <a:pt x="146" y="3607"/>
                  </a:lnTo>
                  <a:cubicBezTo>
                    <a:pt x="55" y="3496"/>
                    <a:pt x="0" y="3355"/>
                    <a:pt x="0" y="3200"/>
                  </a:cubicBezTo>
                  <a:lnTo>
                    <a:pt x="0" y="640"/>
                  </a:lnTo>
                  <a:cubicBezTo>
                    <a:pt x="0" y="287"/>
                    <a:pt x="287" y="0"/>
                    <a:pt x="64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sz="1800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1"/>
            </p:custDataLst>
          </p:nvPr>
        </p:nvSpPr>
        <p:spPr>
          <a:xfrm>
            <a:off x="1281600" y="1249200"/>
            <a:ext cx="9626400" cy="723600"/>
          </a:xfrm>
        </p:spPr>
        <p:txBody>
          <a:bodyPr anchor="ctr"/>
          <a:lstStyle>
            <a:lvl1pPr>
              <a:defRPr sz="3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12"/>
            </p:custDataLst>
          </p:nvPr>
        </p:nvSpPr>
        <p:spPr>
          <a:xfrm>
            <a:off x="1281113" y="2163600"/>
            <a:ext cx="9626600" cy="3445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4"/>
            <p:custDataLst>
              <p:tags r:id="rId1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9" name="页脚占位符 8"/>
          <p:cNvSpPr>
            <a:spLocks noGrp="1"/>
          </p:cNvSpPr>
          <p:nvPr>
            <p:ph type="ftr" sz="quarter" idx="15"/>
            <p:custDataLst>
              <p:tags r:id="rId1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6"/>
            <p:custDataLst>
              <p:tags r:id="rId1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4823460" cy="6866255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sz="1800" dirty="0">
              <a:sym typeface="+mn-ea"/>
            </a:endParaRPr>
          </a:p>
        </p:txBody>
      </p:sp>
      <p:grpSp>
        <p:nvGrpSpPr>
          <p:cNvPr id="16" name="组合 15"/>
          <p:cNvGrpSpPr/>
          <p:nvPr userDrawn="1">
            <p:custDataLst>
              <p:tags r:id="rId3"/>
            </p:custDataLst>
          </p:nvPr>
        </p:nvGrpSpPr>
        <p:grpSpPr>
          <a:xfrm rot="10800000">
            <a:off x="10646077" y="5527344"/>
            <a:ext cx="1469723" cy="1598211"/>
            <a:chOff x="680085" y="-572770"/>
            <a:chExt cx="3195955" cy="3475355"/>
          </a:xfrm>
        </p:grpSpPr>
        <p:sp>
          <p:nvSpPr>
            <p:cNvPr id="17" name="任意多边形 39"/>
            <p:cNvSpPr/>
            <p:nvPr userDrawn="1">
              <p:custDataLst>
                <p:tags r:id="rId4"/>
              </p:custDataLst>
            </p:nvPr>
          </p:nvSpPr>
          <p:spPr>
            <a:xfrm rot="2640000">
              <a:off x="1437640" y="-572770"/>
              <a:ext cx="2438400" cy="2438400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840" h="3840">
                  <a:moveTo>
                    <a:pt x="2443" y="0"/>
                  </a:moveTo>
                  <a:lnTo>
                    <a:pt x="3200" y="0"/>
                  </a:lnTo>
                  <a:cubicBezTo>
                    <a:pt x="3553" y="0"/>
                    <a:pt x="3840" y="287"/>
                    <a:pt x="3840" y="640"/>
                  </a:cubicBezTo>
                  <a:lnTo>
                    <a:pt x="3840" y="3200"/>
                  </a:lnTo>
                  <a:cubicBezTo>
                    <a:pt x="3840" y="3553"/>
                    <a:pt x="3553" y="3840"/>
                    <a:pt x="3200" y="3840"/>
                  </a:cubicBezTo>
                  <a:lnTo>
                    <a:pt x="640" y="3840"/>
                  </a:lnTo>
                  <a:cubicBezTo>
                    <a:pt x="287" y="3840"/>
                    <a:pt x="0" y="3553"/>
                    <a:pt x="0" y="3200"/>
                  </a:cubicBezTo>
                  <a:lnTo>
                    <a:pt x="0" y="2359"/>
                  </a:lnTo>
                  <a:lnTo>
                    <a:pt x="133" y="2230"/>
                  </a:lnTo>
                  <a:lnTo>
                    <a:pt x="133" y="3111"/>
                  </a:lnTo>
                  <a:cubicBezTo>
                    <a:pt x="133" y="3440"/>
                    <a:pt x="400" y="3707"/>
                    <a:pt x="729" y="3707"/>
                  </a:cubicBezTo>
                  <a:lnTo>
                    <a:pt x="3111" y="3707"/>
                  </a:lnTo>
                  <a:cubicBezTo>
                    <a:pt x="3440" y="3707"/>
                    <a:pt x="3707" y="3440"/>
                    <a:pt x="3707" y="3111"/>
                  </a:cubicBezTo>
                  <a:lnTo>
                    <a:pt x="3707" y="729"/>
                  </a:lnTo>
                  <a:cubicBezTo>
                    <a:pt x="3707" y="400"/>
                    <a:pt x="3440" y="133"/>
                    <a:pt x="3111" y="133"/>
                  </a:cubicBezTo>
                  <a:lnTo>
                    <a:pt x="2305" y="133"/>
                  </a:lnTo>
                  <a:lnTo>
                    <a:pt x="2443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sz="1800"/>
            </a:p>
          </p:txBody>
        </p:sp>
        <p:sp>
          <p:nvSpPr>
            <p:cNvPr id="18" name="任意多边形 3"/>
            <p:cNvSpPr/>
            <p:nvPr userDrawn="1">
              <p:custDataLst>
                <p:tags r:id="rId5"/>
              </p:custDataLst>
            </p:nvPr>
          </p:nvSpPr>
          <p:spPr>
            <a:xfrm rot="18780000">
              <a:off x="1643698" y="-366712"/>
              <a:ext cx="2026285" cy="2026285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191" h="3191">
                  <a:moveTo>
                    <a:pt x="532" y="0"/>
                  </a:moveTo>
                  <a:lnTo>
                    <a:pt x="1500" y="0"/>
                  </a:lnTo>
                  <a:lnTo>
                    <a:pt x="3191" y="1814"/>
                  </a:lnTo>
                  <a:lnTo>
                    <a:pt x="3191" y="2659"/>
                  </a:lnTo>
                  <a:cubicBezTo>
                    <a:pt x="3191" y="2953"/>
                    <a:pt x="2953" y="3191"/>
                    <a:pt x="2659" y="3191"/>
                  </a:cubicBezTo>
                  <a:lnTo>
                    <a:pt x="532" y="3191"/>
                  </a:lnTo>
                  <a:cubicBezTo>
                    <a:pt x="238" y="3191"/>
                    <a:pt x="0" y="2953"/>
                    <a:pt x="0" y="2659"/>
                  </a:cubicBezTo>
                  <a:lnTo>
                    <a:pt x="0" y="532"/>
                  </a:lnTo>
                  <a:cubicBezTo>
                    <a:pt x="0" y="238"/>
                    <a:pt x="238" y="0"/>
                    <a:pt x="532" y="0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sz="1800"/>
            </a:p>
          </p:txBody>
        </p:sp>
        <p:sp>
          <p:nvSpPr>
            <p:cNvPr id="19" name="圆角矩形 7"/>
            <p:cNvSpPr/>
            <p:nvPr userDrawn="1">
              <p:custDataLst>
                <p:tags r:id="rId6"/>
              </p:custDataLst>
            </p:nvPr>
          </p:nvSpPr>
          <p:spPr>
            <a:xfrm rot="18780000">
              <a:off x="680085" y="1315720"/>
              <a:ext cx="873760" cy="873760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/>
            </a:p>
          </p:txBody>
        </p:sp>
        <p:sp>
          <p:nvSpPr>
            <p:cNvPr id="20" name="任意多边形 17"/>
            <p:cNvSpPr/>
            <p:nvPr userDrawn="1">
              <p:custDataLst>
                <p:tags r:id="rId7"/>
              </p:custDataLst>
            </p:nvPr>
          </p:nvSpPr>
          <p:spPr>
            <a:xfrm rot="2640000">
              <a:off x="1710690" y="2219960"/>
              <a:ext cx="682625" cy="682625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653" h="7653">
                  <a:moveTo>
                    <a:pt x="1453" y="266"/>
                  </a:moveTo>
                  <a:cubicBezTo>
                    <a:pt x="797" y="266"/>
                    <a:pt x="266" y="797"/>
                    <a:pt x="266" y="1453"/>
                  </a:cubicBezTo>
                  <a:lnTo>
                    <a:pt x="266" y="6200"/>
                  </a:lnTo>
                  <a:cubicBezTo>
                    <a:pt x="266" y="6856"/>
                    <a:pt x="797" y="7387"/>
                    <a:pt x="1453" y="7387"/>
                  </a:cubicBezTo>
                  <a:lnTo>
                    <a:pt x="6200" y="7387"/>
                  </a:lnTo>
                  <a:cubicBezTo>
                    <a:pt x="6856" y="7387"/>
                    <a:pt x="7387" y="6856"/>
                    <a:pt x="7387" y="6200"/>
                  </a:cubicBezTo>
                  <a:lnTo>
                    <a:pt x="7387" y="1453"/>
                  </a:lnTo>
                  <a:cubicBezTo>
                    <a:pt x="7387" y="797"/>
                    <a:pt x="6856" y="266"/>
                    <a:pt x="6200" y="266"/>
                  </a:cubicBezTo>
                  <a:lnTo>
                    <a:pt x="1453" y="266"/>
                  </a:lnTo>
                  <a:close/>
                  <a:moveTo>
                    <a:pt x="1276" y="0"/>
                  </a:moveTo>
                  <a:lnTo>
                    <a:pt x="6377" y="0"/>
                  </a:lnTo>
                  <a:cubicBezTo>
                    <a:pt x="7082" y="0"/>
                    <a:pt x="7653" y="571"/>
                    <a:pt x="7653" y="1276"/>
                  </a:cubicBezTo>
                  <a:lnTo>
                    <a:pt x="7653" y="6377"/>
                  </a:lnTo>
                  <a:cubicBezTo>
                    <a:pt x="7653" y="7082"/>
                    <a:pt x="7082" y="7653"/>
                    <a:pt x="6377" y="7653"/>
                  </a:cubicBezTo>
                  <a:lnTo>
                    <a:pt x="1276" y="7653"/>
                  </a:lnTo>
                  <a:cubicBezTo>
                    <a:pt x="571" y="7653"/>
                    <a:pt x="0" y="7082"/>
                    <a:pt x="0" y="6377"/>
                  </a:cubicBezTo>
                  <a:lnTo>
                    <a:pt x="0" y="1276"/>
                  </a:lnTo>
                  <a:cubicBezTo>
                    <a:pt x="0" y="571"/>
                    <a:pt x="571" y="0"/>
                    <a:pt x="1276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sz="1800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8"/>
            </p:custDataLst>
          </p:nvPr>
        </p:nvSpPr>
        <p:spPr>
          <a:xfrm>
            <a:off x="583200" y="770400"/>
            <a:ext cx="3960000" cy="882000"/>
          </a:xfrm>
        </p:spPr>
        <p:txBody>
          <a:bodyPr anchor="ctr"/>
          <a:lstStyle>
            <a:lvl1pPr>
              <a:defRPr sz="36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单击编辑标题</a:t>
            </a:r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9"/>
            </p:custDataLst>
          </p:nvPr>
        </p:nvSpPr>
        <p:spPr>
          <a:xfrm>
            <a:off x="586800" y="1764000"/>
            <a:ext cx="3956400" cy="4093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0"/>
            </p:custDataLst>
          </p:nvPr>
        </p:nvSpPr>
        <p:spPr>
          <a:xfrm>
            <a:off x="5101200" y="769938"/>
            <a:ext cx="6480000" cy="5087937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5"/>
            <p:custDataLst>
              <p:tags r:id="rId1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16"/>
            <p:custDataLst>
              <p:tags r:id="rId12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1" name="灯片编号占位符 10"/>
          <p:cNvSpPr>
            <a:spLocks noGrp="1"/>
          </p:cNvSpPr>
          <p:nvPr>
            <p:ph type="sldNum" sz="quarter" idx="17"/>
            <p:custDataLst>
              <p:tags r:id="rId1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2192000" cy="26640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sz="1800">
              <a:sym typeface="+mn-ea"/>
            </a:endParaRPr>
          </a:p>
        </p:txBody>
      </p:sp>
      <p:grpSp>
        <p:nvGrpSpPr>
          <p:cNvPr id="12" name="组合 11"/>
          <p:cNvGrpSpPr/>
          <p:nvPr userDrawn="1">
            <p:custDataLst>
              <p:tags r:id="rId3"/>
            </p:custDataLst>
          </p:nvPr>
        </p:nvGrpSpPr>
        <p:grpSpPr>
          <a:xfrm>
            <a:off x="92110" y="6121020"/>
            <a:ext cx="1939753" cy="1371891"/>
            <a:chOff x="153525" y="5623368"/>
            <a:chExt cx="3251250" cy="2299448"/>
          </a:xfrm>
        </p:grpSpPr>
        <p:sp>
          <p:nvSpPr>
            <p:cNvPr id="13" name="任意多边形 13"/>
            <p:cNvSpPr/>
            <p:nvPr userDrawn="1">
              <p:custDataLst>
                <p:tags r:id="rId4"/>
              </p:custDataLst>
            </p:nvPr>
          </p:nvSpPr>
          <p:spPr>
            <a:xfrm rot="2640000">
              <a:off x="153525" y="5768243"/>
              <a:ext cx="2301119" cy="1547256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624" h="2437">
                  <a:moveTo>
                    <a:pt x="640" y="0"/>
                  </a:moveTo>
                  <a:lnTo>
                    <a:pt x="3200" y="0"/>
                  </a:lnTo>
                  <a:cubicBezTo>
                    <a:pt x="3355" y="0"/>
                    <a:pt x="3496" y="55"/>
                    <a:pt x="3607" y="146"/>
                  </a:cubicBezTo>
                  <a:lnTo>
                    <a:pt x="3624" y="161"/>
                  </a:lnTo>
                  <a:lnTo>
                    <a:pt x="3501" y="279"/>
                  </a:lnTo>
                  <a:lnTo>
                    <a:pt x="3490" y="269"/>
                  </a:lnTo>
                  <a:cubicBezTo>
                    <a:pt x="3387" y="184"/>
                    <a:pt x="3255" y="133"/>
                    <a:pt x="3111" y="133"/>
                  </a:cubicBezTo>
                  <a:lnTo>
                    <a:pt x="729" y="133"/>
                  </a:lnTo>
                  <a:cubicBezTo>
                    <a:pt x="400" y="133"/>
                    <a:pt x="133" y="400"/>
                    <a:pt x="133" y="729"/>
                  </a:cubicBezTo>
                  <a:lnTo>
                    <a:pt x="133" y="2437"/>
                  </a:lnTo>
                  <a:lnTo>
                    <a:pt x="0" y="2298"/>
                  </a:lnTo>
                  <a:lnTo>
                    <a:pt x="0" y="640"/>
                  </a:lnTo>
                  <a:cubicBezTo>
                    <a:pt x="0" y="287"/>
                    <a:pt x="287" y="0"/>
                    <a:pt x="64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sz="1800"/>
            </a:p>
          </p:txBody>
        </p:sp>
        <p:sp>
          <p:nvSpPr>
            <p:cNvPr id="14" name="任意多边形 14"/>
            <p:cNvSpPr/>
            <p:nvPr userDrawn="1">
              <p:custDataLst>
                <p:tags r:id="rId5"/>
              </p:custDataLst>
            </p:nvPr>
          </p:nvSpPr>
          <p:spPr>
            <a:xfrm rot="2640000">
              <a:off x="1066945" y="5623368"/>
              <a:ext cx="2337830" cy="2299448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682" h="3621">
                  <a:moveTo>
                    <a:pt x="640" y="0"/>
                  </a:moveTo>
                  <a:lnTo>
                    <a:pt x="3200" y="0"/>
                  </a:lnTo>
                  <a:cubicBezTo>
                    <a:pt x="3388" y="0"/>
                    <a:pt x="3557" y="81"/>
                    <a:pt x="3674" y="210"/>
                  </a:cubicBezTo>
                  <a:lnTo>
                    <a:pt x="3682" y="219"/>
                  </a:lnTo>
                  <a:lnTo>
                    <a:pt x="3559" y="337"/>
                  </a:lnTo>
                  <a:lnTo>
                    <a:pt x="3552" y="329"/>
                  </a:lnTo>
                  <a:cubicBezTo>
                    <a:pt x="3443" y="209"/>
                    <a:pt x="3286" y="133"/>
                    <a:pt x="3111" y="133"/>
                  </a:cubicBezTo>
                  <a:lnTo>
                    <a:pt x="729" y="133"/>
                  </a:lnTo>
                  <a:cubicBezTo>
                    <a:pt x="400" y="133"/>
                    <a:pt x="133" y="400"/>
                    <a:pt x="133" y="729"/>
                  </a:cubicBezTo>
                  <a:lnTo>
                    <a:pt x="133" y="3111"/>
                  </a:lnTo>
                  <a:cubicBezTo>
                    <a:pt x="133" y="3255"/>
                    <a:pt x="184" y="3387"/>
                    <a:pt x="269" y="3490"/>
                  </a:cubicBezTo>
                  <a:lnTo>
                    <a:pt x="281" y="3503"/>
                  </a:lnTo>
                  <a:lnTo>
                    <a:pt x="158" y="3621"/>
                  </a:lnTo>
                  <a:lnTo>
                    <a:pt x="146" y="3607"/>
                  </a:lnTo>
                  <a:cubicBezTo>
                    <a:pt x="55" y="3496"/>
                    <a:pt x="0" y="3355"/>
                    <a:pt x="0" y="3200"/>
                  </a:cubicBezTo>
                  <a:lnTo>
                    <a:pt x="0" y="640"/>
                  </a:lnTo>
                  <a:cubicBezTo>
                    <a:pt x="0" y="287"/>
                    <a:pt x="287" y="0"/>
                    <a:pt x="64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sz="1800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612000" y="781200"/>
            <a:ext cx="10976400" cy="626400"/>
          </a:xfrm>
        </p:spPr>
        <p:txBody>
          <a:bodyPr anchor="ctr"/>
          <a:lstStyle>
            <a:lvl1pPr algn="ctr">
              <a:defRPr sz="36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612000" y="1659600"/>
            <a:ext cx="10975975" cy="828000"/>
          </a:xfrm>
        </p:spPr>
        <p:txBody>
          <a:bodyPr/>
          <a:lstStyle>
            <a:lvl1pPr algn="ctr"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612775" y="2808000"/>
            <a:ext cx="10965600" cy="34308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5"/>
            <p:custDataLst>
              <p:tags r:id="rId9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6"/>
            <p:custDataLst>
              <p:tags r:id="rId10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1" name="灯片编号占位符 10"/>
          <p:cNvSpPr>
            <a:spLocks noGrp="1"/>
          </p:cNvSpPr>
          <p:nvPr>
            <p:ph type="sldNum" sz="quarter" idx="17"/>
            <p:custDataLst>
              <p:tags r:id="rId11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2"/>
            </p:custDataLst>
          </p:nvPr>
        </p:nvSpPr>
        <p:spPr>
          <a:xfrm>
            <a:off x="0" y="5029201"/>
            <a:ext cx="12192000" cy="1828799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sz="1800">
              <a:sym typeface="+mn-ea"/>
            </a:endParaRPr>
          </a:p>
        </p:txBody>
      </p:sp>
      <p:grpSp>
        <p:nvGrpSpPr>
          <p:cNvPr id="3" name="组合 2"/>
          <p:cNvGrpSpPr/>
          <p:nvPr userDrawn="1">
            <p:custDataLst>
              <p:tags r:id="rId3"/>
            </p:custDataLst>
          </p:nvPr>
        </p:nvGrpSpPr>
        <p:grpSpPr>
          <a:xfrm>
            <a:off x="9833212" y="-641677"/>
            <a:ext cx="2054182" cy="1326361"/>
            <a:chOff x="2893296" y="-1063911"/>
            <a:chExt cx="3398516" cy="2194382"/>
          </a:xfrm>
        </p:grpSpPr>
        <p:sp>
          <p:nvSpPr>
            <p:cNvPr id="4" name="任意多边形 1"/>
            <p:cNvSpPr/>
            <p:nvPr userDrawn="1">
              <p:custDataLst>
                <p:tags r:id="rId4"/>
              </p:custDataLst>
            </p:nvPr>
          </p:nvSpPr>
          <p:spPr>
            <a:xfrm rot="2640000">
              <a:off x="2893296" y="-1063911"/>
              <a:ext cx="2244249" cy="2194382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34" h="3456">
                  <a:moveTo>
                    <a:pt x="3481" y="0"/>
                  </a:moveTo>
                  <a:lnTo>
                    <a:pt x="3484" y="7"/>
                  </a:lnTo>
                  <a:cubicBezTo>
                    <a:pt x="3516" y="83"/>
                    <a:pt x="3534" y="168"/>
                    <a:pt x="3534" y="256"/>
                  </a:cubicBezTo>
                  <a:lnTo>
                    <a:pt x="3534" y="2815"/>
                  </a:lnTo>
                  <a:cubicBezTo>
                    <a:pt x="3534" y="3169"/>
                    <a:pt x="3248" y="3456"/>
                    <a:pt x="2894" y="3456"/>
                  </a:cubicBezTo>
                  <a:lnTo>
                    <a:pt x="335" y="3456"/>
                  </a:lnTo>
                  <a:cubicBezTo>
                    <a:pt x="213" y="3456"/>
                    <a:pt x="99" y="3422"/>
                    <a:pt x="2" y="3363"/>
                  </a:cubicBezTo>
                  <a:lnTo>
                    <a:pt x="0" y="3361"/>
                  </a:lnTo>
                  <a:lnTo>
                    <a:pt x="124" y="3242"/>
                  </a:lnTo>
                  <a:lnTo>
                    <a:pt x="139" y="3250"/>
                  </a:lnTo>
                  <a:cubicBezTo>
                    <a:pt x="224" y="3296"/>
                    <a:pt x="320" y="3322"/>
                    <a:pt x="423" y="3322"/>
                  </a:cubicBezTo>
                  <a:lnTo>
                    <a:pt x="2805" y="3322"/>
                  </a:lnTo>
                  <a:cubicBezTo>
                    <a:pt x="3134" y="3322"/>
                    <a:pt x="3401" y="3056"/>
                    <a:pt x="3401" y="2727"/>
                  </a:cubicBezTo>
                  <a:lnTo>
                    <a:pt x="3401" y="345"/>
                  </a:lnTo>
                  <a:cubicBezTo>
                    <a:pt x="3401" y="273"/>
                    <a:pt x="3388" y="204"/>
                    <a:pt x="3365" y="140"/>
                  </a:cubicBezTo>
                  <a:lnTo>
                    <a:pt x="3357" y="120"/>
                  </a:lnTo>
                  <a:lnTo>
                    <a:pt x="3481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sz="1800"/>
            </a:p>
          </p:txBody>
        </p:sp>
        <p:sp>
          <p:nvSpPr>
            <p:cNvPr id="5" name="任意多边形 2"/>
            <p:cNvSpPr/>
            <p:nvPr userDrawn="1">
              <p:custDataLst>
                <p:tags r:id="rId5"/>
              </p:custDataLst>
            </p:nvPr>
          </p:nvSpPr>
          <p:spPr>
            <a:xfrm rot="2640000">
              <a:off x="4096199" y="-1052709"/>
              <a:ext cx="2195613" cy="2140432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58" h="3371">
                  <a:moveTo>
                    <a:pt x="3434" y="0"/>
                  </a:moveTo>
                  <a:lnTo>
                    <a:pt x="3438" y="11"/>
                  </a:lnTo>
                  <a:cubicBezTo>
                    <a:pt x="3451" y="62"/>
                    <a:pt x="3458" y="116"/>
                    <a:pt x="3458" y="171"/>
                  </a:cubicBezTo>
                  <a:lnTo>
                    <a:pt x="3458" y="2731"/>
                  </a:lnTo>
                  <a:cubicBezTo>
                    <a:pt x="3458" y="3084"/>
                    <a:pt x="3171" y="3371"/>
                    <a:pt x="2817" y="3371"/>
                  </a:cubicBezTo>
                  <a:lnTo>
                    <a:pt x="258" y="3371"/>
                  </a:lnTo>
                  <a:cubicBezTo>
                    <a:pt x="169" y="3371"/>
                    <a:pt x="85" y="3353"/>
                    <a:pt x="9" y="3320"/>
                  </a:cubicBezTo>
                  <a:lnTo>
                    <a:pt x="0" y="3317"/>
                  </a:lnTo>
                  <a:lnTo>
                    <a:pt x="126" y="3195"/>
                  </a:lnTo>
                  <a:lnTo>
                    <a:pt x="142" y="3201"/>
                  </a:lnTo>
                  <a:cubicBezTo>
                    <a:pt x="206" y="3225"/>
                    <a:pt x="275" y="3237"/>
                    <a:pt x="347" y="3237"/>
                  </a:cubicBezTo>
                  <a:lnTo>
                    <a:pt x="2729" y="3237"/>
                  </a:lnTo>
                  <a:cubicBezTo>
                    <a:pt x="3058" y="3237"/>
                    <a:pt x="3324" y="2971"/>
                    <a:pt x="3324" y="2642"/>
                  </a:cubicBezTo>
                  <a:lnTo>
                    <a:pt x="3324" y="260"/>
                  </a:lnTo>
                  <a:cubicBezTo>
                    <a:pt x="3324" y="219"/>
                    <a:pt x="3320" y="179"/>
                    <a:pt x="3312" y="140"/>
                  </a:cubicBezTo>
                  <a:lnTo>
                    <a:pt x="3308" y="122"/>
                  </a:lnTo>
                  <a:lnTo>
                    <a:pt x="3434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sz="1800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>
          <a:xfrm>
            <a:off x="604800" y="669600"/>
            <a:ext cx="10976400" cy="565200"/>
          </a:xfrm>
        </p:spPr>
        <p:txBody>
          <a:bodyPr anchor="ctr"/>
          <a:lstStyle>
            <a:lvl1pPr algn="ctr">
              <a:defRPr sz="32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604837" y="1681200"/>
            <a:ext cx="10990800" cy="3211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4"/>
            <p:custDataLst>
              <p:tags r:id="rId8"/>
            </p:custDataLst>
          </p:nvPr>
        </p:nvSpPr>
        <p:spPr>
          <a:xfrm>
            <a:off x="594000" y="5180400"/>
            <a:ext cx="11001600" cy="10116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5"/>
            <p:custDataLst>
              <p:tags r:id="rId9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16"/>
            <p:custDataLst>
              <p:tags r:id="rId10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1" name="灯片编号占位符 10"/>
          <p:cNvSpPr>
            <a:spLocks noGrp="1"/>
          </p:cNvSpPr>
          <p:nvPr>
            <p:ph type="sldNum" sz="quarter" idx="17"/>
            <p:custDataLst>
              <p:tags r:id="rId11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627313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2533650" y="4337050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2192000" cy="9144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sz="1800">
              <a:sym typeface="+mn-ea"/>
            </a:endParaRPr>
          </a:p>
        </p:txBody>
      </p:sp>
      <p:grpSp>
        <p:nvGrpSpPr>
          <p:cNvPr id="15" name="组合 14"/>
          <p:cNvGrpSpPr/>
          <p:nvPr userDrawn="1">
            <p:custDataLst>
              <p:tags r:id="rId3"/>
            </p:custDataLst>
          </p:nvPr>
        </p:nvGrpSpPr>
        <p:grpSpPr>
          <a:xfrm rot="10800000">
            <a:off x="10968829" y="5881172"/>
            <a:ext cx="1075313" cy="1169320"/>
            <a:chOff x="680085" y="-572770"/>
            <a:chExt cx="3195955" cy="3475355"/>
          </a:xfrm>
        </p:grpSpPr>
        <p:sp>
          <p:nvSpPr>
            <p:cNvPr id="3" name="任意多边形 39"/>
            <p:cNvSpPr/>
            <p:nvPr userDrawn="1">
              <p:custDataLst>
                <p:tags r:id="rId4"/>
              </p:custDataLst>
            </p:nvPr>
          </p:nvSpPr>
          <p:spPr>
            <a:xfrm rot="2640000">
              <a:off x="1437640" y="-572770"/>
              <a:ext cx="2438400" cy="2438400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840" h="3840">
                  <a:moveTo>
                    <a:pt x="2443" y="0"/>
                  </a:moveTo>
                  <a:lnTo>
                    <a:pt x="3200" y="0"/>
                  </a:lnTo>
                  <a:cubicBezTo>
                    <a:pt x="3553" y="0"/>
                    <a:pt x="3840" y="287"/>
                    <a:pt x="3840" y="640"/>
                  </a:cubicBezTo>
                  <a:lnTo>
                    <a:pt x="3840" y="3200"/>
                  </a:lnTo>
                  <a:cubicBezTo>
                    <a:pt x="3840" y="3553"/>
                    <a:pt x="3553" y="3840"/>
                    <a:pt x="3200" y="3840"/>
                  </a:cubicBezTo>
                  <a:lnTo>
                    <a:pt x="640" y="3840"/>
                  </a:lnTo>
                  <a:cubicBezTo>
                    <a:pt x="287" y="3840"/>
                    <a:pt x="0" y="3553"/>
                    <a:pt x="0" y="3200"/>
                  </a:cubicBezTo>
                  <a:lnTo>
                    <a:pt x="0" y="2359"/>
                  </a:lnTo>
                  <a:lnTo>
                    <a:pt x="133" y="2230"/>
                  </a:lnTo>
                  <a:lnTo>
                    <a:pt x="133" y="3111"/>
                  </a:lnTo>
                  <a:cubicBezTo>
                    <a:pt x="133" y="3440"/>
                    <a:pt x="400" y="3707"/>
                    <a:pt x="729" y="3707"/>
                  </a:cubicBezTo>
                  <a:lnTo>
                    <a:pt x="3111" y="3707"/>
                  </a:lnTo>
                  <a:cubicBezTo>
                    <a:pt x="3440" y="3707"/>
                    <a:pt x="3707" y="3440"/>
                    <a:pt x="3707" y="3111"/>
                  </a:cubicBezTo>
                  <a:lnTo>
                    <a:pt x="3707" y="729"/>
                  </a:lnTo>
                  <a:cubicBezTo>
                    <a:pt x="3707" y="400"/>
                    <a:pt x="3440" y="133"/>
                    <a:pt x="3111" y="133"/>
                  </a:cubicBezTo>
                  <a:lnTo>
                    <a:pt x="2305" y="133"/>
                  </a:lnTo>
                  <a:lnTo>
                    <a:pt x="2443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sz="1800"/>
            </a:p>
          </p:txBody>
        </p:sp>
        <p:sp>
          <p:nvSpPr>
            <p:cNvPr id="4" name="任意多边形 3"/>
            <p:cNvSpPr/>
            <p:nvPr userDrawn="1">
              <p:custDataLst>
                <p:tags r:id="rId5"/>
              </p:custDataLst>
            </p:nvPr>
          </p:nvSpPr>
          <p:spPr>
            <a:xfrm rot="18780000">
              <a:off x="1643698" y="-366712"/>
              <a:ext cx="2026285" cy="2026285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191" h="3191">
                  <a:moveTo>
                    <a:pt x="532" y="0"/>
                  </a:moveTo>
                  <a:lnTo>
                    <a:pt x="1500" y="0"/>
                  </a:lnTo>
                  <a:lnTo>
                    <a:pt x="3191" y="1814"/>
                  </a:lnTo>
                  <a:lnTo>
                    <a:pt x="3191" y="2659"/>
                  </a:lnTo>
                  <a:cubicBezTo>
                    <a:pt x="3191" y="2953"/>
                    <a:pt x="2953" y="3191"/>
                    <a:pt x="2659" y="3191"/>
                  </a:cubicBezTo>
                  <a:lnTo>
                    <a:pt x="532" y="3191"/>
                  </a:lnTo>
                  <a:cubicBezTo>
                    <a:pt x="238" y="3191"/>
                    <a:pt x="0" y="2953"/>
                    <a:pt x="0" y="2659"/>
                  </a:cubicBezTo>
                  <a:lnTo>
                    <a:pt x="0" y="532"/>
                  </a:lnTo>
                  <a:cubicBezTo>
                    <a:pt x="0" y="238"/>
                    <a:pt x="238" y="0"/>
                    <a:pt x="532" y="0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sz="1800"/>
            </a:p>
          </p:txBody>
        </p:sp>
        <p:sp>
          <p:nvSpPr>
            <p:cNvPr id="5" name="圆角矩形 7"/>
            <p:cNvSpPr/>
            <p:nvPr userDrawn="1">
              <p:custDataLst>
                <p:tags r:id="rId6"/>
              </p:custDataLst>
            </p:nvPr>
          </p:nvSpPr>
          <p:spPr>
            <a:xfrm rot="18780000">
              <a:off x="680085" y="1315720"/>
              <a:ext cx="873760" cy="873760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/>
            </a:p>
          </p:txBody>
        </p:sp>
        <p:sp>
          <p:nvSpPr>
            <p:cNvPr id="14" name="任意多边形 17"/>
            <p:cNvSpPr/>
            <p:nvPr userDrawn="1">
              <p:custDataLst>
                <p:tags r:id="rId7"/>
              </p:custDataLst>
            </p:nvPr>
          </p:nvSpPr>
          <p:spPr>
            <a:xfrm rot="2640000">
              <a:off x="1710690" y="2219960"/>
              <a:ext cx="682625" cy="682625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653" h="7653">
                  <a:moveTo>
                    <a:pt x="1453" y="266"/>
                  </a:moveTo>
                  <a:cubicBezTo>
                    <a:pt x="797" y="266"/>
                    <a:pt x="266" y="797"/>
                    <a:pt x="266" y="1453"/>
                  </a:cubicBezTo>
                  <a:lnTo>
                    <a:pt x="266" y="6200"/>
                  </a:lnTo>
                  <a:cubicBezTo>
                    <a:pt x="266" y="6856"/>
                    <a:pt x="797" y="7387"/>
                    <a:pt x="1453" y="7387"/>
                  </a:cubicBezTo>
                  <a:lnTo>
                    <a:pt x="6200" y="7387"/>
                  </a:lnTo>
                  <a:cubicBezTo>
                    <a:pt x="6856" y="7387"/>
                    <a:pt x="7387" y="6856"/>
                    <a:pt x="7387" y="6200"/>
                  </a:cubicBezTo>
                  <a:lnTo>
                    <a:pt x="7387" y="1453"/>
                  </a:lnTo>
                  <a:cubicBezTo>
                    <a:pt x="7387" y="797"/>
                    <a:pt x="6856" y="266"/>
                    <a:pt x="6200" y="266"/>
                  </a:cubicBezTo>
                  <a:lnTo>
                    <a:pt x="1453" y="266"/>
                  </a:lnTo>
                  <a:close/>
                  <a:moveTo>
                    <a:pt x="1276" y="0"/>
                  </a:moveTo>
                  <a:lnTo>
                    <a:pt x="6377" y="0"/>
                  </a:lnTo>
                  <a:cubicBezTo>
                    <a:pt x="7082" y="0"/>
                    <a:pt x="7653" y="571"/>
                    <a:pt x="7653" y="1276"/>
                  </a:cubicBezTo>
                  <a:lnTo>
                    <a:pt x="7653" y="6377"/>
                  </a:lnTo>
                  <a:cubicBezTo>
                    <a:pt x="7653" y="7082"/>
                    <a:pt x="7082" y="7653"/>
                    <a:pt x="6377" y="7653"/>
                  </a:cubicBezTo>
                  <a:lnTo>
                    <a:pt x="1276" y="7653"/>
                  </a:lnTo>
                  <a:cubicBezTo>
                    <a:pt x="571" y="7653"/>
                    <a:pt x="0" y="7082"/>
                    <a:pt x="0" y="6377"/>
                  </a:cubicBezTo>
                  <a:lnTo>
                    <a:pt x="0" y="1276"/>
                  </a:lnTo>
                  <a:cubicBezTo>
                    <a:pt x="0" y="571"/>
                    <a:pt x="571" y="0"/>
                    <a:pt x="1276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sz="1800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  <p:custDataLst>
              <p:tags r:id="rId8"/>
            </p:custDataLst>
          </p:nvPr>
        </p:nvSpPr>
        <p:spPr>
          <a:xfrm>
            <a:off x="579600" y="237600"/>
            <a:ext cx="11037600" cy="441964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9"/>
            </p:custDataLst>
          </p:nvPr>
        </p:nvSpPr>
        <p:spPr>
          <a:xfrm>
            <a:off x="579600" y="1663200"/>
            <a:ext cx="5342400" cy="28944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0"/>
            </p:custDataLst>
          </p:nvPr>
        </p:nvSpPr>
        <p:spPr>
          <a:xfrm>
            <a:off x="6242400" y="1663200"/>
            <a:ext cx="5367600" cy="28944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  <p:custDataLst>
              <p:tags r:id="rId11"/>
            </p:custDataLst>
          </p:nvPr>
        </p:nvSpPr>
        <p:spPr>
          <a:xfrm>
            <a:off x="572400" y="4816800"/>
            <a:ext cx="5342400" cy="781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  <p:custDataLst>
              <p:tags r:id="rId12"/>
            </p:custDataLst>
          </p:nvPr>
        </p:nvSpPr>
        <p:spPr>
          <a:xfrm>
            <a:off x="6253200" y="4813200"/>
            <a:ext cx="5367600" cy="78120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7"/>
            <p:custDataLst>
              <p:tags r:id="rId1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8"/>
            <p:custDataLst>
              <p:tags r:id="rId1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2" name="灯片编号占位符 11"/>
          <p:cNvSpPr>
            <a:spLocks noGrp="1"/>
          </p:cNvSpPr>
          <p:nvPr>
            <p:ph type="sldNum" sz="quarter" idx="19"/>
            <p:custDataLst>
              <p:tags r:id="rId1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2"/>
            </p:custDataLst>
          </p:nvPr>
        </p:nvSpPr>
        <p:spPr>
          <a:xfrm>
            <a:off x="0" y="959224"/>
            <a:ext cx="12192000" cy="4939553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sz="1800">
              <a:sym typeface="+mn-ea"/>
            </a:endParaRPr>
          </a:p>
        </p:txBody>
      </p:sp>
      <p:grpSp>
        <p:nvGrpSpPr>
          <p:cNvPr id="14" name="组合 13"/>
          <p:cNvGrpSpPr/>
          <p:nvPr userDrawn="1">
            <p:custDataLst>
              <p:tags r:id="rId3"/>
            </p:custDataLst>
          </p:nvPr>
        </p:nvGrpSpPr>
        <p:grpSpPr>
          <a:xfrm>
            <a:off x="388961" y="-768181"/>
            <a:ext cx="2431720" cy="1570133"/>
            <a:chOff x="2893296" y="-1063911"/>
            <a:chExt cx="3398516" cy="2194382"/>
          </a:xfrm>
        </p:grpSpPr>
        <p:sp>
          <p:nvSpPr>
            <p:cNvPr id="15" name="任意多边形 1"/>
            <p:cNvSpPr/>
            <p:nvPr userDrawn="1">
              <p:custDataLst>
                <p:tags r:id="rId4"/>
              </p:custDataLst>
            </p:nvPr>
          </p:nvSpPr>
          <p:spPr>
            <a:xfrm rot="2640000">
              <a:off x="2893296" y="-1063911"/>
              <a:ext cx="2244249" cy="2194382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34" h="3456">
                  <a:moveTo>
                    <a:pt x="3481" y="0"/>
                  </a:moveTo>
                  <a:lnTo>
                    <a:pt x="3484" y="7"/>
                  </a:lnTo>
                  <a:cubicBezTo>
                    <a:pt x="3516" y="83"/>
                    <a:pt x="3534" y="168"/>
                    <a:pt x="3534" y="256"/>
                  </a:cubicBezTo>
                  <a:lnTo>
                    <a:pt x="3534" y="2815"/>
                  </a:lnTo>
                  <a:cubicBezTo>
                    <a:pt x="3534" y="3169"/>
                    <a:pt x="3248" y="3456"/>
                    <a:pt x="2894" y="3456"/>
                  </a:cubicBezTo>
                  <a:lnTo>
                    <a:pt x="335" y="3456"/>
                  </a:lnTo>
                  <a:cubicBezTo>
                    <a:pt x="213" y="3456"/>
                    <a:pt x="99" y="3422"/>
                    <a:pt x="2" y="3363"/>
                  </a:cubicBezTo>
                  <a:lnTo>
                    <a:pt x="0" y="3361"/>
                  </a:lnTo>
                  <a:lnTo>
                    <a:pt x="124" y="3242"/>
                  </a:lnTo>
                  <a:lnTo>
                    <a:pt x="139" y="3250"/>
                  </a:lnTo>
                  <a:cubicBezTo>
                    <a:pt x="224" y="3296"/>
                    <a:pt x="320" y="3322"/>
                    <a:pt x="423" y="3322"/>
                  </a:cubicBezTo>
                  <a:lnTo>
                    <a:pt x="2805" y="3322"/>
                  </a:lnTo>
                  <a:cubicBezTo>
                    <a:pt x="3134" y="3322"/>
                    <a:pt x="3401" y="3056"/>
                    <a:pt x="3401" y="2727"/>
                  </a:cubicBezTo>
                  <a:lnTo>
                    <a:pt x="3401" y="345"/>
                  </a:lnTo>
                  <a:cubicBezTo>
                    <a:pt x="3401" y="273"/>
                    <a:pt x="3388" y="204"/>
                    <a:pt x="3365" y="140"/>
                  </a:cubicBezTo>
                  <a:lnTo>
                    <a:pt x="3357" y="120"/>
                  </a:lnTo>
                  <a:lnTo>
                    <a:pt x="3481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sz="1800"/>
            </a:p>
          </p:txBody>
        </p:sp>
        <p:sp>
          <p:nvSpPr>
            <p:cNvPr id="16" name="任意多边形 2"/>
            <p:cNvSpPr/>
            <p:nvPr userDrawn="1">
              <p:custDataLst>
                <p:tags r:id="rId5"/>
              </p:custDataLst>
            </p:nvPr>
          </p:nvSpPr>
          <p:spPr>
            <a:xfrm rot="2640000">
              <a:off x="4096199" y="-1052709"/>
              <a:ext cx="2195613" cy="2140432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58" h="3371">
                  <a:moveTo>
                    <a:pt x="3434" y="0"/>
                  </a:moveTo>
                  <a:lnTo>
                    <a:pt x="3438" y="11"/>
                  </a:lnTo>
                  <a:cubicBezTo>
                    <a:pt x="3451" y="62"/>
                    <a:pt x="3458" y="116"/>
                    <a:pt x="3458" y="171"/>
                  </a:cubicBezTo>
                  <a:lnTo>
                    <a:pt x="3458" y="2731"/>
                  </a:lnTo>
                  <a:cubicBezTo>
                    <a:pt x="3458" y="3084"/>
                    <a:pt x="3171" y="3371"/>
                    <a:pt x="2817" y="3371"/>
                  </a:cubicBezTo>
                  <a:lnTo>
                    <a:pt x="258" y="3371"/>
                  </a:lnTo>
                  <a:cubicBezTo>
                    <a:pt x="169" y="3371"/>
                    <a:pt x="85" y="3353"/>
                    <a:pt x="9" y="3320"/>
                  </a:cubicBezTo>
                  <a:lnTo>
                    <a:pt x="0" y="3317"/>
                  </a:lnTo>
                  <a:lnTo>
                    <a:pt x="126" y="3195"/>
                  </a:lnTo>
                  <a:lnTo>
                    <a:pt x="142" y="3201"/>
                  </a:lnTo>
                  <a:cubicBezTo>
                    <a:pt x="206" y="3225"/>
                    <a:pt x="275" y="3237"/>
                    <a:pt x="347" y="3237"/>
                  </a:cubicBezTo>
                  <a:lnTo>
                    <a:pt x="2729" y="3237"/>
                  </a:lnTo>
                  <a:cubicBezTo>
                    <a:pt x="3058" y="3237"/>
                    <a:pt x="3324" y="2971"/>
                    <a:pt x="3324" y="2642"/>
                  </a:cubicBezTo>
                  <a:lnTo>
                    <a:pt x="3324" y="260"/>
                  </a:lnTo>
                  <a:cubicBezTo>
                    <a:pt x="3324" y="219"/>
                    <a:pt x="3320" y="179"/>
                    <a:pt x="3312" y="140"/>
                  </a:cubicBezTo>
                  <a:lnTo>
                    <a:pt x="3308" y="122"/>
                  </a:lnTo>
                  <a:lnTo>
                    <a:pt x="3434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sz="1800"/>
            </a:p>
          </p:txBody>
        </p:sp>
      </p:grpSp>
      <p:grpSp>
        <p:nvGrpSpPr>
          <p:cNvPr id="17" name="组合 16"/>
          <p:cNvGrpSpPr/>
          <p:nvPr userDrawn="1">
            <p:custDataLst>
              <p:tags r:id="rId6"/>
            </p:custDataLst>
          </p:nvPr>
        </p:nvGrpSpPr>
        <p:grpSpPr>
          <a:xfrm rot="10800000">
            <a:off x="10092159" y="5077463"/>
            <a:ext cx="1963015" cy="2134628"/>
            <a:chOff x="680085" y="-572770"/>
            <a:chExt cx="3195955" cy="3475355"/>
          </a:xfrm>
        </p:grpSpPr>
        <p:sp>
          <p:nvSpPr>
            <p:cNvPr id="18" name="任意多边形 39"/>
            <p:cNvSpPr/>
            <p:nvPr userDrawn="1">
              <p:custDataLst>
                <p:tags r:id="rId7"/>
              </p:custDataLst>
            </p:nvPr>
          </p:nvSpPr>
          <p:spPr>
            <a:xfrm rot="2640000">
              <a:off x="1437640" y="-572770"/>
              <a:ext cx="2438400" cy="2438400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840" h="3840">
                  <a:moveTo>
                    <a:pt x="2443" y="0"/>
                  </a:moveTo>
                  <a:lnTo>
                    <a:pt x="3200" y="0"/>
                  </a:lnTo>
                  <a:cubicBezTo>
                    <a:pt x="3553" y="0"/>
                    <a:pt x="3840" y="287"/>
                    <a:pt x="3840" y="640"/>
                  </a:cubicBezTo>
                  <a:lnTo>
                    <a:pt x="3840" y="3200"/>
                  </a:lnTo>
                  <a:cubicBezTo>
                    <a:pt x="3840" y="3553"/>
                    <a:pt x="3553" y="3840"/>
                    <a:pt x="3200" y="3840"/>
                  </a:cubicBezTo>
                  <a:lnTo>
                    <a:pt x="640" y="3840"/>
                  </a:lnTo>
                  <a:cubicBezTo>
                    <a:pt x="287" y="3840"/>
                    <a:pt x="0" y="3553"/>
                    <a:pt x="0" y="3200"/>
                  </a:cubicBezTo>
                  <a:lnTo>
                    <a:pt x="0" y="2359"/>
                  </a:lnTo>
                  <a:lnTo>
                    <a:pt x="133" y="2230"/>
                  </a:lnTo>
                  <a:lnTo>
                    <a:pt x="133" y="3111"/>
                  </a:lnTo>
                  <a:cubicBezTo>
                    <a:pt x="133" y="3440"/>
                    <a:pt x="400" y="3707"/>
                    <a:pt x="729" y="3707"/>
                  </a:cubicBezTo>
                  <a:lnTo>
                    <a:pt x="3111" y="3707"/>
                  </a:lnTo>
                  <a:cubicBezTo>
                    <a:pt x="3440" y="3707"/>
                    <a:pt x="3707" y="3440"/>
                    <a:pt x="3707" y="3111"/>
                  </a:cubicBezTo>
                  <a:lnTo>
                    <a:pt x="3707" y="729"/>
                  </a:lnTo>
                  <a:cubicBezTo>
                    <a:pt x="3707" y="400"/>
                    <a:pt x="3440" y="133"/>
                    <a:pt x="3111" y="133"/>
                  </a:cubicBezTo>
                  <a:lnTo>
                    <a:pt x="2305" y="133"/>
                  </a:lnTo>
                  <a:lnTo>
                    <a:pt x="2443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sz="1800"/>
            </a:p>
          </p:txBody>
        </p:sp>
        <p:sp>
          <p:nvSpPr>
            <p:cNvPr id="19" name="任意多边形 3"/>
            <p:cNvSpPr/>
            <p:nvPr userDrawn="1">
              <p:custDataLst>
                <p:tags r:id="rId8"/>
              </p:custDataLst>
            </p:nvPr>
          </p:nvSpPr>
          <p:spPr>
            <a:xfrm rot="18780000">
              <a:off x="1643698" y="-366712"/>
              <a:ext cx="2026285" cy="2026285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191" h="3191">
                  <a:moveTo>
                    <a:pt x="532" y="0"/>
                  </a:moveTo>
                  <a:lnTo>
                    <a:pt x="1500" y="0"/>
                  </a:lnTo>
                  <a:lnTo>
                    <a:pt x="3191" y="1814"/>
                  </a:lnTo>
                  <a:lnTo>
                    <a:pt x="3191" y="2659"/>
                  </a:lnTo>
                  <a:cubicBezTo>
                    <a:pt x="3191" y="2953"/>
                    <a:pt x="2953" y="3191"/>
                    <a:pt x="2659" y="3191"/>
                  </a:cubicBezTo>
                  <a:lnTo>
                    <a:pt x="532" y="3191"/>
                  </a:lnTo>
                  <a:cubicBezTo>
                    <a:pt x="238" y="3191"/>
                    <a:pt x="0" y="2953"/>
                    <a:pt x="0" y="2659"/>
                  </a:cubicBezTo>
                  <a:lnTo>
                    <a:pt x="0" y="532"/>
                  </a:lnTo>
                  <a:cubicBezTo>
                    <a:pt x="0" y="238"/>
                    <a:pt x="238" y="0"/>
                    <a:pt x="532" y="0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sz="1800"/>
            </a:p>
          </p:txBody>
        </p:sp>
        <p:sp>
          <p:nvSpPr>
            <p:cNvPr id="20" name="圆角矩形 7"/>
            <p:cNvSpPr/>
            <p:nvPr userDrawn="1">
              <p:custDataLst>
                <p:tags r:id="rId9"/>
              </p:custDataLst>
            </p:nvPr>
          </p:nvSpPr>
          <p:spPr>
            <a:xfrm rot="18780000">
              <a:off x="680085" y="1315720"/>
              <a:ext cx="873760" cy="873760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/>
            </a:p>
          </p:txBody>
        </p:sp>
        <p:sp>
          <p:nvSpPr>
            <p:cNvPr id="21" name="任意多边形 17"/>
            <p:cNvSpPr/>
            <p:nvPr userDrawn="1">
              <p:custDataLst>
                <p:tags r:id="rId10"/>
              </p:custDataLst>
            </p:nvPr>
          </p:nvSpPr>
          <p:spPr>
            <a:xfrm rot="2640000">
              <a:off x="1710690" y="2219960"/>
              <a:ext cx="682625" cy="682625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653" h="7653">
                  <a:moveTo>
                    <a:pt x="1453" y="266"/>
                  </a:moveTo>
                  <a:cubicBezTo>
                    <a:pt x="797" y="266"/>
                    <a:pt x="266" y="797"/>
                    <a:pt x="266" y="1453"/>
                  </a:cubicBezTo>
                  <a:lnTo>
                    <a:pt x="266" y="6200"/>
                  </a:lnTo>
                  <a:cubicBezTo>
                    <a:pt x="266" y="6856"/>
                    <a:pt x="797" y="7387"/>
                    <a:pt x="1453" y="7387"/>
                  </a:cubicBezTo>
                  <a:lnTo>
                    <a:pt x="6200" y="7387"/>
                  </a:lnTo>
                  <a:cubicBezTo>
                    <a:pt x="6856" y="7387"/>
                    <a:pt x="7387" y="6856"/>
                    <a:pt x="7387" y="6200"/>
                  </a:cubicBezTo>
                  <a:lnTo>
                    <a:pt x="7387" y="1453"/>
                  </a:lnTo>
                  <a:cubicBezTo>
                    <a:pt x="7387" y="797"/>
                    <a:pt x="6856" y="266"/>
                    <a:pt x="6200" y="266"/>
                  </a:cubicBezTo>
                  <a:lnTo>
                    <a:pt x="1453" y="266"/>
                  </a:lnTo>
                  <a:close/>
                  <a:moveTo>
                    <a:pt x="1276" y="0"/>
                  </a:moveTo>
                  <a:lnTo>
                    <a:pt x="6377" y="0"/>
                  </a:lnTo>
                  <a:cubicBezTo>
                    <a:pt x="7082" y="0"/>
                    <a:pt x="7653" y="571"/>
                    <a:pt x="7653" y="1276"/>
                  </a:cubicBezTo>
                  <a:lnTo>
                    <a:pt x="7653" y="6377"/>
                  </a:lnTo>
                  <a:cubicBezTo>
                    <a:pt x="7653" y="7082"/>
                    <a:pt x="7082" y="7653"/>
                    <a:pt x="6377" y="7653"/>
                  </a:cubicBezTo>
                  <a:lnTo>
                    <a:pt x="1276" y="7653"/>
                  </a:lnTo>
                  <a:cubicBezTo>
                    <a:pt x="571" y="7653"/>
                    <a:pt x="0" y="7082"/>
                    <a:pt x="0" y="6377"/>
                  </a:cubicBezTo>
                  <a:lnTo>
                    <a:pt x="0" y="1276"/>
                  </a:lnTo>
                  <a:cubicBezTo>
                    <a:pt x="0" y="571"/>
                    <a:pt x="571" y="0"/>
                    <a:pt x="1276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 sz="1800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1"/>
            </p:custDataLst>
          </p:nvPr>
        </p:nvSpPr>
        <p:spPr>
          <a:xfrm>
            <a:off x="1522800" y="1339200"/>
            <a:ext cx="9144000" cy="2386800"/>
          </a:xfrm>
        </p:spPr>
        <p:txBody>
          <a:bodyPr anchor="b"/>
          <a:lstStyle>
            <a:lvl1pPr algn="ctr">
              <a:defRPr sz="6000"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12"/>
            </p:custDataLst>
          </p:nvPr>
        </p:nvSpPr>
        <p:spPr>
          <a:xfrm>
            <a:off x="1522413" y="3862800"/>
            <a:ext cx="9144000" cy="1656000"/>
          </a:xfrm>
        </p:spPr>
        <p:txBody>
          <a:bodyPr/>
          <a:lstStyle>
            <a:lvl1pPr algn="ctr">
              <a:defRPr baseline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sz="half" idx="14"/>
            <p:custDataLst>
              <p:tags r:id="rId1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5"/>
            <p:custDataLst>
              <p:tags r:id="rId1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6"/>
            <p:custDataLst>
              <p:tags r:id="rId1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627313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2533650" y="4337050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627313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2533650" y="4337050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627313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2533650" y="4337050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页脚占位符 2"/>
          <p:cNvSpPr>
            <a:spLocks noGrp="1"/>
          </p:cNvSpPr>
          <p:nvPr>
            <p:ph type="ftr" sz="quarter" idx="3"/>
          </p:nvPr>
        </p:nvSpPr>
        <p:spPr>
          <a:xfrm>
            <a:off x="2168525" y="434498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14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9436100" y="6356350"/>
            <a:ext cx="19177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3200" b="0" i="0" u="none" strike="noStrike" kern="1200" cap="none" spc="0" normalizeH="0" baseline="0" noProof="1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627313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2533650" y="4337050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0CC268B3-BF2F-4636-8D15-D98E3DE490B8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  <a:endParaRPr lang="zh-CN" altLang="en-US" noProof="1"/>
          </a:p>
          <a:p>
            <a:pPr lvl="1"/>
            <a:r>
              <a:rPr lang="zh-CN" altLang="en-US" noProof="1"/>
              <a:t>第二级</a:t>
            </a:r>
            <a:endParaRPr lang="zh-CN" altLang="en-US" noProof="1"/>
          </a:p>
          <a:p>
            <a:pPr lvl="2"/>
            <a:r>
              <a:rPr lang="zh-CN" altLang="en-US" noProof="1"/>
              <a:t>第三级</a:t>
            </a:r>
            <a:endParaRPr lang="zh-CN" altLang="en-US" noProof="1"/>
          </a:p>
          <a:p>
            <a:pPr lvl="3"/>
            <a:r>
              <a:rPr lang="zh-CN" altLang="en-US" noProof="1"/>
              <a:t>第四级</a:t>
            </a:r>
            <a:endParaRPr lang="zh-CN" altLang="en-US" noProof="1"/>
          </a:p>
          <a:p>
            <a:pPr lvl="4"/>
            <a:r>
              <a:rPr lang="zh-CN" altLang="en-US" noProof="1"/>
              <a:t>第五级</a:t>
            </a:r>
            <a:endParaRPr lang="zh-CN" altLang="en-US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627313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2533650" y="4337050"/>
            <a:ext cx="41148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1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0CC268B3-BF2F-4636-8D15-D98E3DE490B8}" type="slidenum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黑体" panose="02010609060101010101" pitchFamily="49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黑体" panose="02010609060101010101" pitchFamily="49" charset="-122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5" Type="http://schemas.openxmlformats.org/officeDocument/2006/relationships/theme" Target="../theme/theme1.xml"/><Relationship Id="rId14" Type="http://schemas.openxmlformats.org/officeDocument/2006/relationships/image" Target="../media/image1.jpeg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2.xml"/><Relationship Id="rId8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0.xml"/><Relationship Id="rId6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6.xml"/><Relationship Id="rId25" Type="http://schemas.openxmlformats.org/officeDocument/2006/relationships/theme" Target="../theme/theme2.xml"/><Relationship Id="rId24" Type="http://schemas.openxmlformats.org/officeDocument/2006/relationships/tags" Target="../tags/tag174.xml"/><Relationship Id="rId23" Type="http://schemas.openxmlformats.org/officeDocument/2006/relationships/tags" Target="../tags/tag173.xml"/><Relationship Id="rId22" Type="http://schemas.openxmlformats.org/officeDocument/2006/relationships/tags" Target="../tags/tag172.xml"/><Relationship Id="rId21" Type="http://schemas.openxmlformats.org/officeDocument/2006/relationships/tags" Target="../tags/tag171.xml"/><Relationship Id="rId20" Type="http://schemas.openxmlformats.org/officeDocument/2006/relationships/tags" Target="../tags/tag170.xml"/><Relationship Id="rId2" Type="http://schemas.openxmlformats.org/officeDocument/2006/relationships/slideLayout" Target="../slideLayouts/slideLayout15.xml"/><Relationship Id="rId19" Type="http://schemas.openxmlformats.org/officeDocument/2006/relationships/tags" Target="../tags/tag169.xml"/><Relationship Id="rId18" Type="http://schemas.openxmlformats.org/officeDocument/2006/relationships/slideLayout" Target="../slideLayouts/slideLayout31.xml"/><Relationship Id="rId17" Type="http://schemas.openxmlformats.org/officeDocument/2006/relationships/slideLayout" Target="../slideLayouts/slideLayout30.xml"/><Relationship Id="rId16" Type="http://schemas.openxmlformats.org/officeDocument/2006/relationships/slideLayout" Target="../slideLayouts/slideLayout29.xml"/><Relationship Id="rId15" Type="http://schemas.openxmlformats.org/officeDocument/2006/relationships/slideLayout" Target="../slideLayouts/slideLayout28.xml"/><Relationship Id="rId14" Type="http://schemas.openxmlformats.org/officeDocument/2006/relationships/slideLayout" Target="../slideLayouts/slideLayout27.xml"/><Relationship Id="rId13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3.xml"/><Relationship Id="rId1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>
          <a:xfrm>
            <a:off x="2743200" y="377825"/>
            <a:ext cx="10515600" cy="1325563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2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186ED-0FDF-4BBC-83B1-EA84DC28118A}" type="datetimeFigureOut">
              <a:rPr lang="zh-CN" altLang="en-US" smtClean="0"/>
            </a:fld>
            <a:endParaRPr lang="zh-CN" altLang="en-US"/>
          </a:p>
        </p:txBody>
      </p:sp>
      <p:sp>
        <p:nvSpPr>
          <p:cNvPr id="13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A106E0-0638-4D29-86C7-37CADCDAECAD}" type="slidenum">
              <a:rPr lang="zh-CN" altLang="en-US" smtClean="0"/>
            </a:fld>
            <a:endParaRPr lang="zh-CN" altLang="en-US"/>
          </a:p>
        </p:txBody>
      </p:sp>
      <p:sp>
        <p:nvSpPr>
          <p:cNvPr id="14" name="矩形 13"/>
          <p:cNvSpPr/>
          <p:nvPr userDrawn="1"/>
        </p:nvSpPr>
        <p:spPr>
          <a:xfrm>
            <a:off x="0" y="6341684"/>
            <a:ext cx="12192000" cy="51631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 dirty="0">
                <a:solidFill>
                  <a:schemeClr val="accent6">
                    <a:lumMod val="60000"/>
                    <a:lumOff val="4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                                                                                              </a:t>
            </a:r>
            <a:r>
              <a:rPr lang="zh-CN" altLang="en-US" b="1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国家卫生健康委医疗管理服务指导中心 </a:t>
            </a:r>
            <a:endParaRPr lang="zh-CN" altLang="en-US" b="1" dirty="0"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5" name="图片 8" descr="404809926764002890"/>
          <p:cNvPicPr>
            <a:picLocks noChangeAspect="1"/>
          </p:cNvPicPr>
          <p:nvPr userDrawn="1"/>
        </p:nvPicPr>
        <p:blipFill rotWithShape="1">
          <a:blip r:embed="rId14"/>
          <a:srcRect l="10170" t="14094" r="15254" b="17663"/>
          <a:stretch>
            <a:fillRect/>
          </a:stretch>
        </p:blipFill>
        <p:spPr>
          <a:xfrm>
            <a:off x="409575" y="6204779"/>
            <a:ext cx="676275" cy="653221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6" name="矩形 15"/>
          <p:cNvSpPr/>
          <p:nvPr userDrawn="1"/>
        </p:nvSpPr>
        <p:spPr>
          <a:xfrm>
            <a:off x="123824" y="6341684"/>
            <a:ext cx="176213" cy="5163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文本框 16"/>
          <p:cNvSpPr txBox="1">
            <a:spLocks noChangeArrowheads="1"/>
          </p:cNvSpPr>
          <p:nvPr userDrawn="1"/>
        </p:nvSpPr>
        <p:spPr bwMode="auto">
          <a:xfrm>
            <a:off x="1085850" y="6415692"/>
            <a:ext cx="989013" cy="3683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黑体" panose="02010609060101010101" pitchFamily="49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altLang="zh-CN" sz="1800" b="1" i="0" u="none" strike="noStrike" kern="1200" cap="none" spc="0" normalizeH="0" baseline="0" noProof="1">
                <a:ln>
                  <a:noFill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华文新魏" panose="02010800040101010101" pitchFamily="2" charset="-122"/>
                <a:ea typeface="华文新魏" panose="02010800040101010101" pitchFamily="2" charset="-122"/>
                <a:cs typeface="+mn-cs"/>
                <a:sym typeface="+mn-ea"/>
              </a:rPr>
              <a:t>NCMSA</a:t>
            </a:r>
            <a:endParaRPr kumimoji="0" lang="en-US" altLang="zh-CN" sz="1800" b="1" i="0" u="none" strike="noStrike" kern="1200" cap="none" spc="0" normalizeH="0" baseline="0" noProof="1">
              <a:ln>
                <a:noFill/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华文新魏" panose="02010800040101010101" pitchFamily="2" charset="-122"/>
              <a:ea typeface="华文新魏" panose="02010800040101010101" pitchFamily="2" charset="-122"/>
              <a:cs typeface="+mn-cs"/>
              <a:sym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9"/>
            </p:custDataLst>
          </p:nvPr>
        </p:nvSpPr>
        <p:spPr>
          <a:xfrm>
            <a:off x="669882" y="443230"/>
            <a:ext cx="10852237" cy="441964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0"/>
            </p:custDataLst>
          </p:nvPr>
        </p:nvSpPr>
        <p:spPr>
          <a:xfrm>
            <a:off x="669882" y="952508"/>
            <a:ext cx="10852237" cy="5388907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1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 u="none" strike="noStrike" kern="1200" cap="none" spc="0" normalizeH="0">
                <a:solidFill>
                  <a:schemeClr val="tx1">
                    <a:tint val="7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22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 u="none" strike="noStrike" kern="1200" cap="none" spc="0" normalizeH="0">
                <a:solidFill>
                  <a:schemeClr val="tx1">
                    <a:tint val="7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3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 u="none" strike="noStrike" kern="1200" cap="none" spc="0" normalizeH="0">
                <a:solidFill>
                  <a:schemeClr val="tx1">
                    <a:tint val="7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 userDrawn="1">
            <p:custDataLst>
              <p:tags r:id="rId2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>
              <a:solidFill>
                <a:schemeClr val="lt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  <p:sldLayoutId id="2147483677" r:id="rId15"/>
    <p:sldLayoutId id="2147483678" r:id="rId16"/>
    <p:sldLayoutId id="2147483679" r:id="rId17"/>
    <p:sldLayoutId id="2147483680" r:id="rId18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400" b="1" u="none" strike="noStrike" kern="1200" cap="none" spc="200" normalizeH="0">
          <a:solidFill>
            <a:schemeClr val="tx1">
              <a:lumMod val="75000"/>
              <a:lumOff val="2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75000"/>
              <a:lumOff val="2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>
              <a:lumMod val="75000"/>
              <a:lumOff val="2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75000"/>
              <a:lumOff val="2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75000"/>
              <a:lumOff val="2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75000"/>
              <a:lumOff val="2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4.xml"/><Relationship Id="rId3" Type="http://schemas.openxmlformats.org/officeDocument/2006/relationships/tags" Target="../tags/tag177.xml"/><Relationship Id="rId2" Type="http://schemas.openxmlformats.org/officeDocument/2006/relationships/tags" Target="../tags/tag176.xml"/><Relationship Id="rId1" Type="http://schemas.openxmlformats.org/officeDocument/2006/relationships/tags" Target="../tags/tag175.xml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tags" Target="../tags/tag258.xml"/><Relationship Id="rId8" Type="http://schemas.openxmlformats.org/officeDocument/2006/relationships/tags" Target="../tags/tag257.xml"/><Relationship Id="rId7" Type="http://schemas.openxmlformats.org/officeDocument/2006/relationships/tags" Target="../tags/tag256.xml"/><Relationship Id="rId6" Type="http://schemas.openxmlformats.org/officeDocument/2006/relationships/tags" Target="../tags/tag255.xml"/><Relationship Id="rId5" Type="http://schemas.openxmlformats.org/officeDocument/2006/relationships/tags" Target="../tags/tag254.xml"/><Relationship Id="rId4" Type="http://schemas.openxmlformats.org/officeDocument/2006/relationships/tags" Target="../tags/tag253.xml"/><Relationship Id="rId3" Type="http://schemas.openxmlformats.org/officeDocument/2006/relationships/tags" Target="../tags/tag252.xml"/><Relationship Id="rId2" Type="http://schemas.openxmlformats.org/officeDocument/2006/relationships/tags" Target="../tags/tag251.xml"/><Relationship Id="rId10" Type="http://schemas.openxmlformats.org/officeDocument/2006/relationships/slideLayout" Target="../slideLayouts/slideLayout20.xml"/><Relationship Id="rId1" Type="http://schemas.openxmlformats.org/officeDocument/2006/relationships/tags" Target="../tags/tag250.xml"/></Relationships>
</file>

<file path=ppt/slides/_rels/slide11.xml.rels><?xml version="1.0" encoding="UTF-8" standalone="yes"?>
<Relationships xmlns="http://schemas.openxmlformats.org/package/2006/relationships"><Relationship Id="rId9" Type="http://schemas.openxmlformats.org/officeDocument/2006/relationships/tags" Target="../tags/tag267.xml"/><Relationship Id="rId8" Type="http://schemas.openxmlformats.org/officeDocument/2006/relationships/tags" Target="../tags/tag266.xml"/><Relationship Id="rId7" Type="http://schemas.openxmlformats.org/officeDocument/2006/relationships/tags" Target="../tags/tag265.xml"/><Relationship Id="rId6" Type="http://schemas.openxmlformats.org/officeDocument/2006/relationships/tags" Target="../tags/tag264.xml"/><Relationship Id="rId5" Type="http://schemas.openxmlformats.org/officeDocument/2006/relationships/tags" Target="../tags/tag263.xml"/><Relationship Id="rId4" Type="http://schemas.openxmlformats.org/officeDocument/2006/relationships/tags" Target="../tags/tag262.xml"/><Relationship Id="rId3" Type="http://schemas.openxmlformats.org/officeDocument/2006/relationships/tags" Target="../tags/tag261.xml"/><Relationship Id="rId2" Type="http://schemas.openxmlformats.org/officeDocument/2006/relationships/tags" Target="../tags/tag260.xml"/><Relationship Id="rId10" Type="http://schemas.openxmlformats.org/officeDocument/2006/relationships/slideLayout" Target="../slideLayouts/slideLayout20.xml"/><Relationship Id="rId1" Type="http://schemas.openxmlformats.org/officeDocument/2006/relationships/tags" Target="../tags/tag259.xml"/></Relationships>
</file>

<file path=ppt/slides/_rels/slide1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6.xml"/><Relationship Id="rId4" Type="http://schemas.openxmlformats.org/officeDocument/2006/relationships/tags" Target="../tags/tag271.xml"/><Relationship Id="rId3" Type="http://schemas.openxmlformats.org/officeDocument/2006/relationships/tags" Target="../tags/tag270.xml"/><Relationship Id="rId2" Type="http://schemas.openxmlformats.org/officeDocument/2006/relationships/tags" Target="../tags/tag269.xml"/><Relationship Id="rId1" Type="http://schemas.openxmlformats.org/officeDocument/2006/relationships/tags" Target="../tags/tag268.xml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tags" Target="../tags/tag280.xml"/><Relationship Id="rId8" Type="http://schemas.openxmlformats.org/officeDocument/2006/relationships/tags" Target="../tags/tag279.xml"/><Relationship Id="rId7" Type="http://schemas.openxmlformats.org/officeDocument/2006/relationships/tags" Target="../tags/tag278.xml"/><Relationship Id="rId6" Type="http://schemas.openxmlformats.org/officeDocument/2006/relationships/tags" Target="../tags/tag277.xml"/><Relationship Id="rId5" Type="http://schemas.openxmlformats.org/officeDocument/2006/relationships/tags" Target="../tags/tag276.xml"/><Relationship Id="rId4" Type="http://schemas.openxmlformats.org/officeDocument/2006/relationships/tags" Target="../tags/tag275.xml"/><Relationship Id="rId3" Type="http://schemas.openxmlformats.org/officeDocument/2006/relationships/tags" Target="../tags/tag274.xml"/><Relationship Id="rId2" Type="http://schemas.openxmlformats.org/officeDocument/2006/relationships/tags" Target="../tags/tag273.xml"/><Relationship Id="rId10" Type="http://schemas.openxmlformats.org/officeDocument/2006/relationships/slideLayout" Target="../slideLayouts/slideLayout20.xml"/><Relationship Id="rId1" Type="http://schemas.openxmlformats.org/officeDocument/2006/relationships/tags" Target="../tags/tag272.xml"/></Relationships>
</file>

<file path=ppt/slides/_rels/slide14.xml.rels><?xml version="1.0" encoding="UTF-8" standalone="yes"?>
<Relationships xmlns="http://schemas.openxmlformats.org/package/2006/relationships"><Relationship Id="rId9" Type="http://schemas.openxmlformats.org/officeDocument/2006/relationships/tags" Target="../tags/tag289.xml"/><Relationship Id="rId8" Type="http://schemas.openxmlformats.org/officeDocument/2006/relationships/tags" Target="../tags/tag288.xml"/><Relationship Id="rId7" Type="http://schemas.openxmlformats.org/officeDocument/2006/relationships/tags" Target="../tags/tag287.xml"/><Relationship Id="rId6" Type="http://schemas.openxmlformats.org/officeDocument/2006/relationships/tags" Target="../tags/tag286.xml"/><Relationship Id="rId5" Type="http://schemas.openxmlformats.org/officeDocument/2006/relationships/tags" Target="../tags/tag285.xml"/><Relationship Id="rId4" Type="http://schemas.openxmlformats.org/officeDocument/2006/relationships/tags" Target="../tags/tag284.xml"/><Relationship Id="rId3" Type="http://schemas.openxmlformats.org/officeDocument/2006/relationships/tags" Target="../tags/tag283.xml"/><Relationship Id="rId2" Type="http://schemas.openxmlformats.org/officeDocument/2006/relationships/tags" Target="../tags/tag282.xml"/><Relationship Id="rId10" Type="http://schemas.openxmlformats.org/officeDocument/2006/relationships/slideLayout" Target="../slideLayouts/slideLayout20.xml"/><Relationship Id="rId1" Type="http://schemas.openxmlformats.org/officeDocument/2006/relationships/tags" Target="../tags/tag281.xml"/></Relationships>
</file>

<file path=ppt/slides/_rels/slide15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6.xml"/><Relationship Id="rId4" Type="http://schemas.openxmlformats.org/officeDocument/2006/relationships/tags" Target="../tags/tag293.xml"/><Relationship Id="rId3" Type="http://schemas.openxmlformats.org/officeDocument/2006/relationships/tags" Target="../tags/tag292.xml"/><Relationship Id="rId2" Type="http://schemas.openxmlformats.org/officeDocument/2006/relationships/tags" Target="../tags/tag291.xml"/><Relationship Id="rId1" Type="http://schemas.openxmlformats.org/officeDocument/2006/relationships/tags" Target="../tags/tag290.xml"/></Relationships>
</file>

<file path=ppt/slides/_rels/slide16.xml.rels><?xml version="1.0" encoding="UTF-8" standalone="yes"?>
<Relationships xmlns="http://schemas.openxmlformats.org/package/2006/relationships"><Relationship Id="rId9" Type="http://schemas.openxmlformats.org/officeDocument/2006/relationships/tags" Target="../tags/tag302.xml"/><Relationship Id="rId8" Type="http://schemas.openxmlformats.org/officeDocument/2006/relationships/tags" Target="../tags/tag301.xml"/><Relationship Id="rId7" Type="http://schemas.openxmlformats.org/officeDocument/2006/relationships/tags" Target="../tags/tag300.xml"/><Relationship Id="rId6" Type="http://schemas.openxmlformats.org/officeDocument/2006/relationships/tags" Target="../tags/tag299.xml"/><Relationship Id="rId5" Type="http://schemas.openxmlformats.org/officeDocument/2006/relationships/tags" Target="../tags/tag298.xml"/><Relationship Id="rId4" Type="http://schemas.openxmlformats.org/officeDocument/2006/relationships/tags" Target="../tags/tag297.xml"/><Relationship Id="rId3" Type="http://schemas.openxmlformats.org/officeDocument/2006/relationships/tags" Target="../tags/tag296.xml"/><Relationship Id="rId2" Type="http://schemas.openxmlformats.org/officeDocument/2006/relationships/tags" Target="../tags/tag295.xml"/><Relationship Id="rId10" Type="http://schemas.openxmlformats.org/officeDocument/2006/relationships/slideLayout" Target="../slideLayouts/slideLayout20.xml"/><Relationship Id="rId1" Type="http://schemas.openxmlformats.org/officeDocument/2006/relationships/tags" Target="../tags/tag294.xml"/></Relationships>
</file>

<file path=ppt/slides/_rels/slide17.xml.rels><?xml version="1.0" encoding="UTF-8" standalone="yes"?>
<Relationships xmlns="http://schemas.openxmlformats.org/package/2006/relationships"><Relationship Id="rId9" Type="http://schemas.openxmlformats.org/officeDocument/2006/relationships/tags" Target="../tags/tag311.xml"/><Relationship Id="rId8" Type="http://schemas.openxmlformats.org/officeDocument/2006/relationships/tags" Target="../tags/tag310.xml"/><Relationship Id="rId7" Type="http://schemas.openxmlformats.org/officeDocument/2006/relationships/tags" Target="../tags/tag309.xml"/><Relationship Id="rId6" Type="http://schemas.openxmlformats.org/officeDocument/2006/relationships/tags" Target="../tags/tag308.xml"/><Relationship Id="rId5" Type="http://schemas.openxmlformats.org/officeDocument/2006/relationships/tags" Target="../tags/tag307.xml"/><Relationship Id="rId4" Type="http://schemas.openxmlformats.org/officeDocument/2006/relationships/tags" Target="../tags/tag306.xml"/><Relationship Id="rId3" Type="http://schemas.openxmlformats.org/officeDocument/2006/relationships/tags" Target="../tags/tag305.xml"/><Relationship Id="rId2" Type="http://schemas.openxmlformats.org/officeDocument/2006/relationships/tags" Target="../tags/tag304.xml"/><Relationship Id="rId10" Type="http://schemas.openxmlformats.org/officeDocument/2006/relationships/slideLayout" Target="../slideLayouts/slideLayout20.xml"/><Relationship Id="rId1" Type="http://schemas.openxmlformats.org/officeDocument/2006/relationships/tags" Target="../tags/tag303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186.xml"/><Relationship Id="rId8" Type="http://schemas.openxmlformats.org/officeDocument/2006/relationships/tags" Target="../tags/tag185.xml"/><Relationship Id="rId7" Type="http://schemas.openxmlformats.org/officeDocument/2006/relationships/tags" Target="../tags/tag184.xml"/><Relationship Id="rId6" Type="http://schemas.openxmlformats.org/officeDocument/2006/relationships/tags" Target="../tags/tag183.xml"/><Relationship Id="rId5" Type="http://schemas.openxmlformats.org/officeDocument/2006/relationships/tags" Target="../tags/tag182.xml"/><Relationship Id="rId4" Type="http://schemas.openxmlformats.org/officeDocument/2006/relationships/tags" Target="../tags/tag181.xml"/><Relationship Id="rId3" Type="http://schemas.openxmlformats.org/officeDocument/2006/relationships/tags" Target="../tags/tag180.xml"/><Relationship Id="rId25" Type="http://schemas.openxmlformats.org/officeDocument/2006/relationships/slideLayout" Target="../slideLayouts/slideLayout20.xml"/><Relationship Id="rId24" Type="http://schemas.openxmlformats.org/officeDocument/2006/relationships/tags" Target="../tags/tag201.xml"/><Relationship Id="rId23" Type="http://schemas.openxmlformats.org/officeDocument/2006/relationships/tags" Target="../tags/tag200.xml"/><Relationship Id="rId22" Type="http://schemas.openxmlformats.org/officeDocument/2006/relationships/tags" Target="../tags/tag199.xml"/><Relationship Id="rId21" Type="http://schemas.openxmlformats.org/officeDocument/2006/relationships/tags" Target="../tags/tag198.xml"/><Relationship Id="rId20" Type="http://schemas.openxmlformats.org/officeDocument/2006/relationships/tags" Target="../tags/tag197.xml"/><Relationship Id="rId2" Type="http://schemas.openxmlformats.org/officeDocument/2006/relationships/tags" Target="../tags/tag179.xml"/><Relationship Id="rId19" Type="http://schemas.openxmlformats.org/officeDocument/2006/relationships/tags" Target="../tags/tag196.xml"/><Relationship Id="rId18" Type="http://schemas.openxmlformats.org/officeDocument/2006/relationships/tags" Target="../tags/tag195.xml"/><Relationship Id="rId17" Type="http://schemas.openxmlformats.org/officeDocument/2006/relationships/tags" Target="../tags/tag194.xml"/><Relationship Id="rId16" Type="http://schemas.openxmlformats.org/officeDocument/2006/relationships/tags" Target="../tags/tag193.xml"/><Relationship Id="rId15" Type="http://schemas.openxmlformats.org/officeDocument/2006/relationships/tags" Target="../tags/tag192.xml"/><Relationship Id="rId14" Type="http://schemas.openxmlformats.org/officeDocument/2006/relationships/tags" Target="../tags/tag191.xml"/><Relationship Id="rId13" Type="http://schemas.openxmlformats.org/officeDocument/2006/relationships/tags" Target="../tags/tag190.xml"/><Relationship Id="rId12" Type="http://schemas.openxmlformats.org/officeDocument/2006/relationships/tags" Target="../tags/tag189.xml"/><Relationship Id="rId11" Type="http://schemas.openxmlformats.org/officeDocument/2006/relationships/tags" Target="../tags/tag188.xml"/><Relationship Id="rId10" Type="http://schemas.openxmlformats.org/officeDocument/2006/relationships/tags" Target="../tags/tag187.xml"/><Relationship Id="rId1" Type="http://schemas.openxmlformats.org/officeDocument/2006/relationships/tags" Target="../tags/tag178.xml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6.xml"/><Relationship Id="rId4" Type="http://schemas.openxmlformats.org/officeDocument/2006/relationships/tags" Target="../tags/tag205.xml"/><Relationship Id="rId3" Type="http://schemas.openxmlformats.org/officeDocument/2006/relationships/tags" Target="../tags/tag204.xml"/><Relationship Id="rId2" Type="http://schemas.openxmlformats.org/officeDocument/2006/relationships/tags" Target="../tags/tag203.xml"/><Relationship Id="rId1" Type="http://schemas.openxmlformats.org/officeDocument/2006/relationships/tags" Target="../tags/tag202.xm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tags" Target="../tags/tag214.xml"/><Relationship Id="rId8" Type="http://schemas.openxmlformats.org/officeDocument/2006/relationships/tags" Target="../tags/tag213.xml"/><Relationship Id="rId7" Type="http://schemas.openxmlformats.org/officeDocument/2006/relationships/tags" Target="../tags/tag212.xml"/><Relationship Id="rId6" Type="http://schemas.openxmlformats.org/officeDocument/2006/relationships/tags" Target="../tags/tag211.xml"/><Relationship Id="rId5" Type="http://schemas.openxmlformats.org/officeDocument/2006/relationships/tags" Target="../tags/tag210.xml"/><Relationship Id="rId4" Type="http://schemas.openxmlformats.org/officeDocument/2006/relationships/tags" Target="../tags/tag209.xml"/><Relationship Id="rId3" Type="http://schemas.openxmlformats.org/officeDocument/2006/relationships/tags" Target="../tags/tag208.xml"/><Relationship Id="rId2" Type="http://schemas.openxmlformats.org/officeDocument/2006/relationships/tags" Target="../tags/tag207.xml"/><Relationship Id="rId10" Type="http://schemas.openxmlformats.org/officeDocument/2006/relationships/slideLayout" Target="../slideLayouts/slideLayout20.xml"/><Relationship Id="rId1" Type="http://schemas.openxmlformats.org/officeDocument/2006/relationships/tags" Target="../tags/tag206.xml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tags" Target="../tags/tag223.xml"/><Relationship Id="rId8" Type="http://schemas.openxmlformats.org/officeDocument/2006/relationships/tags" Target="../tags/tag222.xml"/><Relationship Id="rId7" Type="http://schemas.openxmlformats.org/officeDocument/2006/relationships/tags" Target="../tags/tag221.xml"/><Relationship Id="rId6" Type="http://schemas.openxmlformats.org/officeDocument/2006/relationships/tags" Target="../tags/tag220.xml"/><Relationship Id="rId5" Type="http://schemas.openxmlformats.org/officeDocument/2006/relationships/tags" Target="../tags/tag219.xml"/><Relationship Id="rId4" Type="http://schemas.openxmlformats.org/officeDocument/2006/relationships/tags" Target="../tags/tag218.xml"/><Relationship Id="rId3" Type="http://schemas.openxmlformats.org/officeDocument/2006/relationships/tags" Target="../tags/tag217.xml"/><Relationship Id="rId2" Type="http://schemas.openxmlformats.org/officeDocument/2006/relationships/tags" Target="../tags/tag216.xml"/><Relationship Id="rId10" Type="http://schemas.openxmlformats.org/officeDocument/2006/relationships/slideLayout" Target="../slideLayouts/slideLayout20.xml"/><Relationship Id="rId1" Type="http://schemas.openxmlformats.org/officeDocument/2006/relationships/tags" Target="../tags/tag215.xml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tags" Target="../tags/tag232.xml"/><Relationship Id="rId8" Type="http://schemas.openxmlformats.org/officeDocument/2006/relationships/tags" Target="../tags/tag231.xml"/><Relationship Id="rId7" Type="http://schemas.openxmlformats.org/officeDocument/2006/relationships/tags" Target="../tags/tag230.xml"/><Relationship Id="rId6" Type="http://schemas.openxmlformats.org/officeDocument/2006/relationships/tags" Target="../tags/tag229.xml"/><Relationship Id="rId5" Type="http://schemas.openxmlformats.org/officeDocument/2006/relationships/tags" Target="../tags/tag228.xml"/><Relationship Id="rId4" Type="http://schemas.openxmlformats.org/officeDocument/2006/relationships/tags" Target="../tags/tag227.xml"/><Relationship Id="rId3" Type="http://schemas.openxmlformats.org/officeDocument/2006/relationships/tags" Target="../tags/tag226.xml"/><Relationship Id="rId2" Type="http://schemas.openxmlformats.org/officeDocument/2006/relationships/tags" Target="../tags/tag225.xml"/><Relationship Id="rId10" Type="http://schemas.openxmlformats.org/officeDocument/2006/relationships/slideLayout" Target="../slideLayouts/slideLayout20.xml"/><Relationship Id="rId1" Type="http://schemas.openxmlformats.org/officeDocument/2006/relationships/tags" Target="../tags/tag224.xml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6.xml"/><Relationship Id="rId4" Type="http://schemas.openxmlformats.org/officeDocument/2006/relationships/tags" Target="../tags/tag236.xml"/><Relationship Id="rId3" Type="http://schemas.openxmlformats.org/officeDocument/2006/relationships/tags" Target="../tags/tag235.xml"/><Relationship Id="rId2" Type="http://schemas.openxmlformats.org/officeDocument/2006/relationships/tags" Target="../tags/tag234.xml"/><Relationship Id="rId1" Type="http://schemas.openxmlformats.org/officeDocument/2006/relationships/tags" Target="../tags/tag233.xml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tags" Target="../tags/tag245.xml"/><Relationship Id="rId8" Type="http://schemas.openxmlformats.org/officeDocument/2006/relationships/tags" Target="../tags/tag244.xml"/><Relationship Id="rId7" Type="http://schemas.openxmlformats.org/officeDocument/2006/relationships/tags" Target="../tags/tag243.xml"/><Relationship Id="rId6" Type="http://schemas.openxmlformats.org/officeDocument/2006/relationships/tags" Target="../tags/tag242.xml"/><Relationship Id="rId5" Type="http://schemas.openxmlformats.org/officeDocument/2006/relationships/tags" Target="../tags/tag241.xml"/><Relationship Id="rId4" Type="http://schemas.openxmlformats.org/officeDocument/2006/relationships/tags" Target="../tags/tag240.xml"/><Relationship Id="rId3" Type="http://schemas.openxmlformats.org/officeDocument/2006/relationships/tags" Target="../tags/tag239.xml"/><Relationship Id="rId2" Type="http://schemas.openxmlformats.org/officeDocument/2006/relationships/tags" Target="../tags/tag238.xml"/><Relationship Id="rId10" Type="http://schemas.openxmlformats.org/officeDocument/2006/relationships/slideLayout" Target="../slideLayouts/slideLayout20.xml"/><Relationship Id="rId1" Type="http://schemas.openxmlformats.org/officeDocument/2006/relationships/tags" Target="../tags/tag237.xml"/></Relationships>
</file>

<file path=ppt/slides/_rels/slide9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6.xml"/><Relationship Id="rId4" Type="http://schemas.openxmlformats.org/officeDocument/2006/relationships/tags" Target="../tags/tag249.xml"/><Relationship Id="rId3" Type="http://schemas.openxmlformats.org/officeDocument/2006/relationships/tags" Target="../tags/tag248.xml"/><Relationship Id="rId2" Type="http://schemas.openxmlformats.org/officeDocument/2006/relationships/tags" Target="../tags/tag247.xml"/><Relationship Id="rId1" Type="http://schemas.openxmlformats.org/officeDocument/2006/relationships/tags" Target="../tags/tag24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zh-CN" altLang="en-US">
                <a:solidFill>
                  <a:schemeClr val="accent1"/>
                </a:solidFill>
              </a:rPr>
              <a:t>案例标题</a:t>
            </a:r>
            <a:endParaRPr lang="zh-CN" altLang="en-US">
              <a:solidFill>
                <a:schemeClr val="accent1"/>
              </a:solidFill>
            </a:endParaRPr>
          </a:p>
        </p:txBody>
      </p:sp>
      <p:sp>
        <p:nvSpPr>
          <p:cNvPr id="6" name="副标题 5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446405" y="3429000"/>
            <a:ext cx="7159625" cy="1326515"/>
          </a:xfrm>
        </p:spPr>
        <p:txBody>
          <a:bodyPr>
            <a:normAutofit/>
          </a:bodyPr>
          <a:p>
            <a:pPr algn="r" eaLnBrk="1" hangingPunct="1">
              <a:lnSpc>
                <a:spcPct val="150000"/>
              </a:lnSpc>
            </a:pPr>
            <a:r>
              <a:rPr lang="zh-CN" altLang="en-US">
                <a:latin typeface="微软雅黑" panose="020B0503020204020204" pitchFamily="34" charset="-122"/>
                <a:sym typeface="+mn-ea"/>
              </a:rPr>
              <a:t>提供机构：质控中心</a:t>
            </a:r>
            <a:endParaRPr lang="zh-CN" altLang="en-US">
              <a:latin typeface="微软雅黑" panose="020B0503020204020204" pitchFamily="34" charset="-122"/>
              <a:sym typeface="+mn-ea"/>
            </a:endParaRPr>
          </a:p>
          <a:p>
            <a:pPr algn="r" eaLnBrk="1" hangingPunct="1">
              <a:lnSpc>
                <a:spcPct val="150000"/>
              </a:lnSpc>
            </a:pPr>
            <a:r>
              <a:rPr lang="zh-CN" altLang="en-US">
                <a:latin typeface="微软雅黑" panose="020B0503020204020204" pitchFamily="34" charset="-122"/>
                <a:sym typeface="+mn-ea"/>
              </a:rPr>
              <a:t>机构级别：</a:t>
            </a:r>
            <a:r>
              <a:rPr lang="zh-CN">
                <a:latin typeface="微软雅黑" panose="020B0503020204020204" pitchFamily="34" charset="-122"/>
                <a:sym typeface="+mn-ea"/>
              </a:rPr>
              <a:t>市级</a:t>
            </a:r>
            <a:r>
              <a:rPr lang="en-US" altLang="zh-CN">
                <a:latin typeface="微软雅黑" panose="020B0503020204020204" pitchFamily="34" charset="-122"/>
                <a:sym typeface="+mn-ea"/>
              </a:rPr>
              <a:t>/</a:t>
            </a:r>
            <a:r>
              <a:rPr lang="zh-CN" altLang="en-US">
                <a:latin typeface="微软雅黑" panose="020B0503020204020204" pitchFamily="34" charset="-122"/>
                <a:sym typeface="+mn-ea"/>
              </a:rPr>
              <a:t>县级</a:t>
            </a:r>
            <a:endParaRPr lang="zh-CN" altLang="en-US">
              <a:solidFill>
                <a:schemeClr val="accent2">
                  <a:lumMod val="75000"/>
                </a:schemeClr>
              </a:solidFill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/>
          <p:cNvGrpSpPr/>
          <p:nvPr userDrawn="1">
            <p:custDataLst>
              <p:tags r:id="rId1"/>
            </p:custDataLst>
          </p:nvPr>
        </p:nvGrpSpPr>
        <p:grpSpPr>
          <a:xfrm>
            <a:off x="9833212" y="-641677"/>
            <a:ext cx="2054182" cy="1326361"/>
            <a:chOff x="2893296" y="-1063911"/>
            <a:chExt cx="3398516" cy="2194382"/>
          </a:xfrm>
        </p:grpSpPr>
        <p:sp>
          <p:nvSpPr>
            <p:cNvPr id="5" name="任意多边形 1"/>
            <p:cNvSpPr/>
            <p:nvPr userDrawn="1">
              <p:custDataLst>
                <p:tags r:id="rId2"/>
              </p:custDataLst>
            </p:nvPr>
          </p:nvSpPr>
          <p:spPr>
            <a:xfrm rot="2640000">
              <a:off x="2893296" y="-1063911"/>
              <a:ext cx="2244249" cy="2194382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34" h="3456">
                  <a:moveTo>
                    <a:pt x="3481" y="0"/>
                  </a:moveTo>
                  <a:lnTo>
                    <a:pt x="3484" y="7"/>
                  </a:lnTo>
                  <a:cubicBezTo>
                    <a:pt x="3516" y="83"/>
                    <a:pt x="3534" y="168"/>
                    <a:pt x="3534" y="256"/>
                  </a:cubicBezTo>
                  <a:lnTo>
                    <a:pt x="3534" y="2815"/>
                  </a:lnTo>
                  <a:cubicBezTo>
                    <a:pt x="3534" y="3169"/>
                    <a:pt x="3248" y="3456"/>
                    <a:pt x="2894" y="3456"/>
                  </a:cubicBezTo>
                  <a:lnTo>
                    <a:pt x="335" y="3456"/>
                  </a:lnTo>
                  <a:cubicBezTo>
                    <a:pt x="213" y="3456"/>
                    <a:pt x="99" y="3422"/>
                    <a:pt x="2" y="3363"/>
                  </a:cubicBezTo>
                  <a:lnTo>
                    <a:pt x="0" y="3361"/>
                  </a:lnTo>
                  <a:lnTo>
                    <a:pt x="124" y="3242"/>
                  </a:lnTo>
                  <a:lnTo>
                    <a:pt x="139" y="3250"/>
                  </a:lnTo>
                  <a:cubicBezTo>
                    <a:pt x="224" y="3296"/>
                    <a:pt x="320" y="3322"/>
                    <a:pt x="423" y="3322"/>
                  </a:cubicBezTo>
                  <a:lnTo>
                    <a:pt x="2805" y="3322"/>
                  </a:lnTo>
                  <a:cubicBezTo>
                    <a:pt x="3134" y="3322"/>
                    <a:pt x="3401" y="3056"/>
                    <a:pt x="3401" y="2727"/>
                  </a:cubicBezTo>
                  <a:lnTo>
                    <a:pt x="3401" y="345"/>
                  </a:lnTo>
                  <a:cubicBezTo>
                    <a:pt x="3401" y="273"/>
                    <a:pt x="3388" y="204"/>
                    <a:pt x="3365" y="140"/>
                  </a:cubicBezTo>
                  <a:lnTo>
                    <a:pt x="3357" y="120"/>
                  </a:lnTo>
                  <a:lnTo>
                    <a:pt x="3481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9" name="任意多边形 2"/>
            <p:cNvSpPr/>
            <p:nvPr userDrawn="1">
              <p:custDataLst>
                <p:tags r:id="rId3"/>
              </p:custDataLst>
            </p:nvPr>
          </p:nvSpPr>
          <p:spPr>
            <a:xfrm rot="2640000">
              <a:off x="4096199" y="-1052709"/>
              <a:ext cx="2195613" cy="2140432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58" h="3371">
                  <a:moveTo>
                    <a:pt x="3434" y="0"/>
                  </a:moveTo>
                  <a:lnTo>
                    <a:pt x="3438" y="11"/>
                  </a:lnTo>
                  <a:cubicBezTo>
                    <a:pt x="3451" y="62"/>
                    <a:pt x="3458" y="116"/>
                    <a:pt x="3458" y="171"/>
                  </a:cubicBezTo>
                  <a:lnTo>
                    <a:pt x="3458" y="2731"/>
                  </a:lnTo>
                  <a:cubicBezTo>
                    <a:pt x="3458" y="3084"/>
                    <a:pt x="3171" y="3371"/>
                    <a:pt x="2817" y="3371"/>
                  </a:cubicBezTo>
                  <a:lnTo>
                    <a:pt x="258" y="3371"/>
                  </a:lnTo>
                  <a:cubicBezTo>
                    <a:pt x="169" y="3371"/>
                    <a:pt x="85" y="3353"/>
                    <a:pt x="9" y="3320"/>
                  </a:cubicBezTo>
                  <a:lnTo>
                    <a:pt x="0" y="3317"/>
                  </a:lnTo>
                  <a:lnTo>
                    <a:pt x="126" y="3195"/>
                  </a:lnTo>
                  <a:lnTo>
                    <a:pt x="142" y="3201"/>
                  </a:lnTo>
                  <a:cubicBezTo>
                    <a:pt x="206" y="3225"/>
                    <a:pt x="275" y="3237"/>
                    <a:pt x="347" y="3237"/>
                  </a:cubicBezTo>
                  <a:lnTo>
                    <a:pt x="2729" y="3237"/>
                  </a:lnTo>
                  <a:cubicBezTo>
                    <a:pt x="3058" y="3237"/>
                    <a:pt x="3324" y="2971"/>
                    <a:pt x="3324" y="2642"/>
                  </a:cubicBezTo>
                  <a:lnTo>
                    <a:pt x="3324" y="260"/>
                  </a:lnTo>
                  <a:cubicBezTo>
                    <a:pt x="3324" y="219"/>
                    <a:pt x="3320" y="179"/>
                    <a:pt x="3312" y="140"/>
                  </a:cubicBezTo>
                  <a:lnTo>
                    <a:pt x="3308" y="122"/>
                  </a:lnTo>
                  <a:lnTo>
                    <a:pt x="3434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2" name="组合 11"/>
          <p:cNvGrpSpPr/>
          <p:nvPr userDrawn="1">
            <p:custDataLst>
              <p:tags r:id="rId4"/>
            </p:custDataLst>
          </p:nvPr>
        </p:nvGrpSpPr>
        <p:grpSpPr>
          <a:xfrm rot="10800000">
            <a:off x="168306" y="5711339"/>
            <a:ext cx="1262181" cy="1372524"/>
            <a:chOff x="680085" y="-572770"/>
            <a:chExt cx="3195955" cy="3475355"/>
          </a:xfrm>
        </p:grpSpPr>
        <p:sp>
          <p:nvSpPr>
            <p:cNvPr id="13" name="任意多边形 39"/>
            <p:cNvSpPr/>
            <p:nvPr userDrawn="1">
              <p:custDataLst>
                <p:tags r:id="rId5"/>
              </p:custDataLst>
            </p:nvPr>
          </p:nvSpPr>
          <p:spPr>
            <a:xfrm rot="2640000">
              <a:off x="1437640" y="-572770"/>
              <a:ext cx="2438400" cy="2438400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840" h="3840">
                  <a:moveTo>
                    <a:pt x="2443" y="0"/>
                  </a:moveTo>
                  <a:lnTo>
                    <a:pt x="3200" y="0"/>
                  </a:lnTo>
                  <a:cubicBezTo>
                    <a:pt x="3553" y="0"/>
                    <a:pt x="3840" y="287"/>
                    <a:pt x="3840" y="640"/>
                  </a:cubicBezTo>
                  <a:lnTo>
                    <a:pt x="3840" y="3200"/>
                  </a:lnTo>
                  <a:cubicBezTo>
                    <a:pt x="3840" y="3553"/>
                    <a:pt x="3553" y="3840"/>
                    <a:pt x="3200" y="3840"/>
                  </a:cubicBezTo>
                  <a:lnTo>
                    <a:pt x="640" y="3840"/>
                  </a:lnTo>
                  <a:cubicBezTo>
                    <a:pt x="287" y="3840"/>
                    <a:pt x="0" y="3553"/>
                    <a:pt x="0" y="3200"/>
                  </a:cubicBezTo>
                  <a:lnTo>
                    <a:pt x="0" y="2359"/>
                  </a:lnTo>
                  <a:lnTo>
                    <a:pt x="133" y="2230"/>
                  </a:lnTo>
                  <a:lnTo>
                    <a:pt x="133" y="3111"/>
                  </a:lnTo>
                  <a:cubicBezTo>
                    <a:pt x="133" y="3440"/>
                    <a:pt x="400" y="3707"/>
                    <a:pt x="729" y="3707"/>
                  </a:cubicBezTo>
                  <a:lnTo>
                    <a:pt x="3111" y="3707"/>
                  </a:lnTo>
                  <a:cubicBezTo>
                    <a:pt x="3440" y="3707"/>
                    <a:pt x="3707" y="3440"/>
                    <a:pt x="3707" y="3111"/>
                  </a:cubicBezTo>
                  <a:lnTo>
                    <a:pt x="3707" y="729"/>
                  </a:lnTo>
                  <a:cubicBezTo>
                    <a:pt x="3707" y="400"/>
                    <a:pt x="3440" y="133"/>
                    <a:pt x="3111" y="133"/>
                  </a:cubicBezTo>
                  <a:lnTo>
                    <a:pt x="2305" y="133"/>
                  </a:lnTo>
                  <a:lnTo>
                    <a:pt x="2443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4" name="任意多边形 3"/>
            <p:cNvSpPr/>
            <p:nvPr userDrawn="1">
              <p:custDataLst>
                <p:tags r:id="rId6"/>
              </p:custDataLst>
            </p:nvPr>
          </p:nvSpPr>
          <p:spPr>
            <a:xfrm rot="18780000">
              <a:off x="1643698" y="-366712"/>
              <a:ext cx="2026285" cy="2026285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191" h="3191">
                  <a:moveTo>
                    <a:pt x="532" y="0"/>
                  </a:moveTo>
                  <a:lnTo>
                    <a:pt x="1500" y="0"/>
                  </a:lnTo>
                  <a:lnTo>
                    <a:pt x="3191" y="1814"/>
                  </a:lnTo>
                  <a:lnTo>
                    <a:pt x="3191" y="2659"/>
                  </a:lnTo>
                  <a:cubicBezTo>
                    <a:pt x="3191" y="2953"/>
                    <a:pt x="2953" y="3191"/>
                    <a:pt x="2659" y="3191"/>
                  </a:cubicBezTo>
                  <a:lnTo>
                    <a:pt x="532" y="3191"/>
                  </a:lnTo>
                  <a:cubicBezTo>
                    <a:pt x="238" y="3191"/>
                    <a:pt x="0" y="2953"/>
                    <a:pt x="0" y="2659"/>
                  </a:cubicBezTo>
                  <a:lnTo>
                    <a:pt x="0" y="532"/>
                  </a:lnTo>
                  <a:cubicBezTo>
                    <a:pt x="0" y="238"/>
                    <a:pt x="238" y="0"/>
                    <a:pt x="53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5" name="圆角矩形 7"/>
            <p:cNvSpPr/>
            <p:nvPr userDrawn="1">
              <p:custDataLst>
                <p:tags r:id="rId7"/>
              </p:custDataLst>
            </p:nvPr>
          </p:nvSpPr>
          <p:spPr>
            <a:xfrm rot="18780000">
              <a:off x="680085" y="1315720"/>
              <a:ext cx="873760" cy="873760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6" name="任意多边形 17"/>
            <p:cNvSpPr/>
            <p:nvPr userDrawn="1">
              <p:custDataLst>
                <p:tags r:id="rId8"/>
              </p:custDataLst>
            </p:nvPr>
          </p:nvSpPr>
          <p:spPr>
            <a:xfrm rot="2640000">
              <a:off x="1710690" y="2219960"/>
              <a:ext cx="682625" cy="682625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653" h="7653">
                  <a:moveTo>
                    <a:pt x="1453" y="266"/>
                  </a:moveTo>
                  <a:cubicBezTo>
                    <a:pt x="797" y="266"/>
                    <a:pt x="266" y="797"/>
                    <a:pt x="266" y="1453"/>
                  </a:cubicBezTo>
                  <a:lnTo>
                    <a:pt x="266" y="6200"/>
                  </a:lnTo>
                  <a:cubicBezTo>
                    <a:pt x="266" y="6856"/>
                    <a:pt x="797" y="7387"/>
                    <a:pt x="1453" y="7387"/>
                  </a:cubicBezTo>
                  <a:lnTo>
                    <a:pt x="6200" y="7387"/>
                  </a:lnTo>
                  <a:cubicBezTo>
                    <a:pt x="6856" y="7387"/>
                    <a:pt x="7387" y="6856"/>
                    <a:pt x="7387" y="6200"/>
                  </a:cubicBezTo>
                  <a:lnTo>
                    <a:pt x="7387" y="1453"/>
                  </a:lnTo>
                  <a:cubicBezTo>
                    <a:pt x="7387" y="797"/>
                    <a:pt x="6856" y="266"/>
                    <a:pt x="6200" y="266"/>
                  </a:cubicBezTo>
                  <a:lnTo>
                    <a:pt x="1453" y="266"/>
                  </a:lnTo>
                  <a:close/>
                  <a:moveTo>
                    <a:pt x="1276" y="0"/>
                  </a:moveTo>
                  <a:lnTo>
                    <a:pt x="6377" y="0"/>
                  </a:lnTo>
                  <a:cubicBezTo>
                    <a:pt x="7082" y="0"/>
                    <a:pt x="7653" y="571"/>
                    <a:pt x="7653" y="1276"/>
                  </a:cubicBezTo>
                  <a:lnTo>
                    <a:pt x="7653" y="6377"/>
                  </a:lnTo>
                  <a:cubicBezTo>
                    <a:pt x="7653" y="7082"/>
                    <a:pt x="7082" y="7653"/>
                    <a:pt x="6377" y="7653"/>
                  </a:cubicBezTo>
                  <a:lnTo>
                    <a:pt x="1276" y="7653"/>
                  </a:lnTo>
                  <a:cubicBezTo>
                    <a:pt x="571" y="7653"/>
                    <a:pt x="0" y="7082"/>
                    <a:pt x="0" y="6377"/>
                  </a:cubicBezTo>
                  <a:lnTo>
                    <a:pt x="0" y="1276"/>
                  </a:lnTo>
                  <a:cubicBezTo>
                    <a:pt x="0" y="571"/>
                    <a:pt x="571" y="0"/>
                    <a:pt x="1276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30722" name="标题 1"/>
          <p:cNvSpPr>
            <a:spLocks noGrp="1" noChangeArrowheads="1"/>
          </p:cNvSpPr>
          <p:nvPr>
            <p:ph type="title" idx="4294967295"/>
          </p:nvPr>
        </p:nvSpPr>
        <p:spPr>
          <a:xfrm>
            <a:off x="527050" y="776605"/>
            <a:ext cx="10274300" cy="1080770"/>
          </a:xfr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no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9pPr>
          </a:lstStyle>
          <a:p>
            <a:pPr lvl="0" algn="l" defTabSz="914400" eaLnBrk="1" hangingPunct="1">
              <a:buClrTx/>
              <a:buSzTx/>
              <a:buFontTx/>
            </a:pPr>
            <a:r>
              <a:rPr lang="zh-CN" altLang="en-US" b="1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行动过程</a:t>
            </a:r>
            <a:r>
              <a:rPr lang="zh-CN" altLang="en-US" b="1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——</a:t>
            </a:r>
            <a:r>
              <a:rPr lang="zh-CN" altLang="en-US" b="1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执行</a:t>
            </a:r>
            <a:r>
              <a:rPr lang="zh-CN" altLang="en-US" b="1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Trebuchet MS" panose="020B0603020202020204" charset="0"/>
              </a:rPr>
              <a:t>步骤</a:t>
            </a:r>
            <a:endParaRPr lang="zh-CN" altLang="en-US" b="1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lt"/>
            </a:endParaRPr>
          </a:p>
        </p:txBody>
      </p:sp>
      <p:sp>
        <p:nvSpPr>
          <p:cNvPr id="30723" name="矩形 2"/>
          <p:cNvSpPr>
            <a:spLocks noChangeArrowheads="1"/>
          </p:cNvSpPr>
          <p:nvPr/>
        </p:nvSpPr>
        <p:spPr bwMode="auto">
          <a:xfrm>
            <a:off x="1199515" y="1628775"/>
            <a:ext cx="9798050" cy="4523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9pPr>
          </a:lstStyle>
          <a:p>
            <a:pPr marR="0" lvl="0" algn="just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charset="0"/>
              <a:buChar char="Ø"/>
              <a:defRPr/>
            </a:pPr>
            <a:r>
              <a:rPr lang="zh-CN" altLang="en-US" b="1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宣讲培训</a:t>
            </a:r>
            <a:endParaRPr lang="zh-CN" altLang="en-US" b="1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R="0" lvl="0" algn="just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charset="0"/>
              <a:buChar char="Ø"/>
              <a:defRPr/>
            </a:pPr>
            <a:r>
              <a:rPr lang="zh-CN" altLang="en-US" b="1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数据报送</a:t>
            </a:r>
            <a:endParaRPr lang="zh-CN" altLang="en-US" b="1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R="0" lvl="0" algn="just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charset="0"/>
              <a:buChar char="Ø"/>
              <a:defRPr/>
            </a:pPr>
            <a:r>
              <a:rPr lang="zh-CN" altLang="en-US" b="1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质控督导</a:t>
            </a:r>
            <a:endParaRPr lang="zh-CN" altLang="en-US" b="1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R="0" lvl="0" algn="just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charset="0"/>
              <a:buChar char="Ø"/>
              <a:defRPr/>
            </a:pPr>
            <a:r>
              <a:rPr lang="zh-CN" altLang="en-US" b="1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分析交流</a:t>
            </a:r>
            <a:endParaRPr lang="zh-CN" altLang="en-US" b="1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R="0" lvl="0" algn="just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charset="0"/>
              <a:buChar char="Ø"/>
              <a:defRPr/>
            </a:pPr>
            <a:r>
              <a:rPr lang="en-US" altLang="zh-CN" b="1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……</a:t>
            </a:r>
            <a:endParaRPr lang="zh-CN" altLang="en-US" b="1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R="0" lvl="0" algn="just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zh-CN" altLang="en-US" b="1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运用PDCA等质量管理工具，介绍推动改进目标专项工作的策略方法和具体措施，并附数据、图片等资料，内容详尽真实</a:t>
            </a:r>
            <a:endParaRPr lang="zh-CN" altLang="en-US" b="1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R="0" lvl="0" algn="just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defRPr/>
            </a:pPr>
            <a:r>
              <a:rPr lang="zh-CN" altLang="en-US" b="1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重点介绍改进工作中的经验与亮点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</p:spTree>
    <p:custDataLst>
      <p:tags r:id="rId9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/>
          <p:cNvGrpSpPr/>
          <p:nvPr userDrawn="1">
            <p:custDataLst>
              <p:tags r:id="rId1"/>
            </p:custDataLst>
          </p:nvPr>
        </p:nvGrpSpPr>
        <p:grpSpPr>
          <a:xfrm>
            <a:off x="9833212" y="-641677"/>
            <a:ext cx="2054182" cy="1326361"/>
            <a:chOff x="2893296" y="-1063911"/>
            <a:chExt cx="3398516" cy="2194382"/>
          </a:xfrm>
        </p:grpSpPr>
        <p:sp>
          <p:nvSpPr>
            <p:cNvPr id="5" name="任意多边形 1"/>
            <p:cNvSpPr/>
            <p:nvPr userDrawn="1">
              <p:custDataLst>
                <p:tags r:id="rId2"/>
              </p:custDataLst>
            </p:nvPr>
          </p:nvSpPr>
          <p:spPr>
            <a:xfrm rot="2640000">
              <a:off x="2893296" y="-1063911"/>
              <a:ext cx="2244249" cy="2194382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34" h="3456">
                  <a:moveTo>
                    <a:pt x="3481" y="0"/>
                  </a:moveTo>
                  <a:lnTo>
                    <a:pt x="3484" y="7"/>
                  </a:lnTo>
                  <a:cubicBezTo>
                    <a:pt x="3516" y="83"/>
                    <a:pt x="3534" y="168"/>
                    <a:pt x="3534" y="256"/>
                  </a:cubicBezTo>
                  <a:lnTo>
                    <a:pt x="3534" y="2815"/>
                  </a:lnTo>
                  <a:cubicBezTo>
                    <a:pt x="3534" y="3169"/>
                    <a:pt x="3248" y="3456"/>
                    <a:pt x="2894" y="3456"/>
                  </a:cubicBezTo>
                  <a:lnTo>
                    <a:pt x="335" y="3456"/>
                  </a:lnTo>
                  <a:cubicBezTo>
                    <a:pt x="213" y="3456"/>
                    <a:pt x="99" y="3422"/>
                    <a:pt x="2" y="3363"/>
                  </a:cubicBezTo>
                  <a:lnTo>
                    <a:pt x="0" y="3361"/>
                  </a:lnTo>
                  <a:lnTo>
                    <a:pt x="124" y="3242"/>
                  </a:lnTo>
                  <a:lnTo>
                    <a:pt x="139" y="3250"/>
                  </a:lnTo>
                  <a:cubicBezTo>
                    <a:pt x="224" y="3296"/>
                    <a:pt x="320" y="3322"/>
                    <a:pt x="423" y="3322"/>
                  </a:cubicBezTo>
                  <a:lnTo>
                    <a:pt x="2805" y="3322"/>
                  </a:lnTo>
                  <a:cubicBezTo>
                    <a:pt x="3134" y="3322"/>
                    <a:pt x="3401" y="3056"/>
                    <a:pt x="3401" y="2727"/>
                  </a:cubicBezTo>
                  <a:lnTo>
                    <a:pt x="3401" y="345"/>
                  </a:lnTo>
                  <a:cubicBezTo>
                    <a:pt x="3401" y="273"/>
                    <a:pt x="3388" y="204"/>
                    <a:pt x="3365" y="140"/>
                  </a:cubicBezTo>
                  <a:lnTo>
                    <a:pt x="3357" y="120"/>
                  </a:lnTo>
                  <a:lnTo>
                    <a:pt x="3481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9" name="任意多边形 2"/>
            <p:cNvSpPr/>
            <p:nvPr userDrawn="1">
              <p:custDataLst>
                <p:tags r:id="rId3"/>
              </p:custDataLst>
            </p:nvPr>
          </p:nvSpPr>
          <p:spPr>
            <a:xfrm rot="2640000">
              <a:off x="4096199" y="-1052709"/>
              <a:ext cx="2195613" cy="2140432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58" h="3371">
                  <a:moveTo>
                    <a:pt x="3434" y="0"/>
                  </a:moveTo>
                  <a:lnTo>
                    <a:pt x="3438" y="11"/>
                  </a:lnTo>
                  <a:cubicBezTo>
                    <a:pt x="3451" y="62"/>
                    <a:pt x="3458" y="116"/>
                    <a:pt x="3458" y="171"/>
                  </a:cubicBezTo>
                  <a:lnTo>
                    <a:pt x="3458" y="2731"/>
                  </a:lnTo>
                  <a:cubicBezTo>
                    <a:pt x="3458" y="3084"/>
                    <a:pt x="3171" y="3371"/>
                    <a:pt x="2817" y="3371"/>
                  </a:cubicBezTo>
                  <a:lnTo>
                    <a:pt x="258" y="3371"/>
                  </a:lnTo>
                  <a:cubicBezTo>
                    <a:pt x="169" y="3371"/>
                    <a:pt x="85" y="3353"/>
                    <a:pt x="9" y="3320"/>
                  </a:cubicBezTo>
                  <a:lnTo>
                    <a:pt x="0" y="3317"/>
                  </a:lnTo>
                  <a:lnTo>
                    <a:pt x="126" y="3195"/>
                  </a:lnTo>
                  <a:lnTo>
                    <a:pt x="142" y="3201"/>
                  </a:lnTo>
                  <a:cubicBezTo>
                    <a:pt x="206" y="3225"/>
                    <a:pt x="275" y="3237"/>
                    <a:pt x="347" y="3237"/>
                  </a:cubicBezTo>
                  <a:lnTo>
                    <a:pt x="2729" y="3237"/>
                  </a:lnTo>
                  <a:cubicBezTo>
                    <a:pt x="3058" y="3237"/>
                    <a:pt x="3324" y="2971"/>
                    <a:pt x="3324" y="2642"/>
                  </a:cubicBezTo>
                  <a:lnTo>
                    <a:pt x="3324" y="260"/>
                  </a:lnTo>
                  <a:cubicBezTo>
                    <a:pt x="3324" y="219"/>
                    <a:pt x="3320" y="179"/>
                    <a:pt x="3312" y="140"/>
                  </a:cubicBezTo>
                  <a:lnTo>
                    <a:pt x="3308" y="122"/>
                  </a:lnTo>
                  <a:lnTo>
                    <a:pt x="3434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2" name="组合 11"/>
          <p:cNvGrpSpPr/>
          <p:nvPr userDrawn="1">
            <p:custDataLst>
              <p:tags r:id="rId4"/>
            </p:custDataLst>
          </p:nvPr>
        </p:nvGrpSpPr>
        <p:grpSpPr>
          <a:xfrm rot="10800000">
            <a:off x="168306" y="5711339"/>
            <a:ext cx="1262181" cy="1372524"/>
            <a:chOff x="680085" y="-572770"/>
            <a:chExt cx="3195955" cy="3475355"/>
          </a:xfrm>
        </p:grpSpPr>
        <p:sp>
          <p:nvSpPr>
            <p:cNvPr id="13" name="任意多边形 39"/>
            <p:cNvSpPr/>
            <p:nvPr userDrawn="1">
              <p:custDataLst>
                <p:tags r:id="rId5"/>
              </p:custDataLst>
            </p:nvPr>
          </p:nvSpPr>
          <p:spPr>
            <a:xfrm rot="2640000">
              <a:off x="1437640" y="-572770"/>
              <a:ext cx="2438400" cy="2438400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840" h="3840">
                  <a:moveTo>
                    <a:pt x="2443" y="0"/>
                  </a:moveTo>
                  <a:lnTo>
                    <a:pt x="3200" y="0"/>
                  </a:lnTo>
                  <a:cubicBezTo>
                    <a:pt x="3553" y="0"/>
                    <a:pt x="3840" y="287"/>
                    <a:pt x="3840" y="640"/>
                  </a:cubicBezTo>
                  <a:lnTo>
                    <a:pt x="3840" y="3200"/>
                  </a:lnTo>
                  <a:cubicBezTo>
                    <a:pt x="3840" y="3553"/>
                    <a:pt x="3553" y="3840"/>
                    <a:pt x="3200" y="3840"/>
                  </a:cubicBezTo>
                  <a:lnTo>
                    <a:pt x="640" y="3840"/>
                  </a:lnTo>
                  <a:cubicBezTo>
                    <a:pt x="287" y="3840"/>
                    <a:pt x="0" y="3553"/>
                    <a:pt x="0" y="3200"/>
                  </a:cubicBezTo>
                  <a:lnTo>
                    <a:pt x="0" y="2359"/>
                  </a:lnTo>
                  <a:lnTo>
                    <a:pt x="133" y="2230"/>
                  </a:lnTo>
                  <a:lnTo>
                    <a:pt x="133" y="3111"/>
                  </a:lnTo>
                  <a:cubicBezTo>
                    <a:pt x="133" y="3440"/>
                    <a:pt x="400" y="3707"/>
                    <a:pt x="729" y="3707"/>
                  </a:cubicBezTo>
                  <a:lnTo>
                    <a:pt x="3111" y="3707"/>
                  </a:lnTo>
                  <a:cubicBezTo>
                    <a:pt x="3440" y="3707"/>
                    <a:pt x="3707" y="3440"/>
                    <a:pt x="3707" y="3111"/>
                  </a:cubicBezTo>
                  <a:lnTo>
                    <a:pt x="3707" y="729"/>
                  </a:lnTo>
                  <a:cubicBezTo>
                    <a:pt x="3707" y="400"/>
                    <a:pt x="3440" y="133"/>
                    <a:pt x="3111" y="133"/>
                  </a:cubicBezTo>
                  <a:lnTo>
                    <a:pt x="2305" y="133"/>
                  </a:lnTo>
                  <a:lnTo>
                    <a:pt x="2443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4" name="任意多边形 3"/>
            <p:cNvSpPr/>
            <p:nvPr userDrawn="1">
              <p:custDataLst>
                <p:tags r:id="rId6"/>
              </p:custDataLst>
            </p:nvPr>
          </p:nvSpPr>
          <p:spPr>
            <a:xfrm rot="18780000">
              <a:off x="1643698" y="-366712"/>
              <a:ext cx="2026285" cy="2026285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191" h="3191">
                  <a:moveTo>
                    <a:pt x="532" y="0"/>
                  </a:moveTo>
                  <a:lnTo>
                    <a:pt x="1500" y="0"/>
                  </a:lnTo>
                  <a:lnTo>
                    <a:pt x="3191" y="1814"/>
                  </a:lnTo>
                  <a:lnTo>
                    <a:pt x="3191" y="2659"/>
                  </a:lnTo>
                  <a:cubicBezTo>
                    <a:pt x="3191" y="2953"/>
                    <a:pt x="2953" y="3191"/>
                    <a:pt x="2659" y="3191"/>
                  </a:cubicBezTo>
                  <a:lnTo>
                    <a:pt x="532" y="3191"/>
                  </a:lnTo>
                  <a:cubicBezTo>
                    <a:pt x="238" y="3191"/>
                    <a:pt x="0" y="2953"/>
                    <a:pt x="0" y="2659"/>
                  </a:cubicBezTo>
                  <a:lnTo>
                    <a:pt x="0" y="532"/>
                  </a:lnTo>
                  <a:cubicBezTo>
                    <a:pt x="0" y="238"/>
                    <a:pt x="238" y="0"/>
                    <a:pt x="53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5" name="圆角矩形 7"/>
            <p:cNvSpPr/>
            <p:nvPr userDrawn="1">
              <p:custDataLst>
                <p:tags r:id="rId7"/>
              </p:custDataLst>
            </p:nvPr>
          </p:nvSpPr>
          <p:spPr>
            <a:xfrm rot="18780000">
              <a:off x="680085" y="1315720"/>
              <a:ext cx="873760" cy="873760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6" name="任意多边形 17"/>
            <p:cNvSpPr/>
            <p:nvPr userDrawn="1">
              <p:custDataLst>
                <p:tags r:id="rId8"/>
              </p:custDataLst>
            </p:nvPr>
          </p:nvSpPr>
          <p:spPr>
            <a:xfrm rot="2640000">
              <a:off x="1710690" y="2219960"/>
              <a:ext cx="682625" cy="682625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653" h="7653">
                  <a:moveTo>
                    <a:pt x="1453" y="266"/>
                  </a:moveTo>
                  <a:cubicBezTo>
                    <a:pt x="797" y="266"/>
                    <a:pt x="266" y="797"/>
                    <a:pt x="266" y="1453"/>
                  </a:cubicBezTo>
                  <a:lnTo>
                    <a:pt x="266" y="6200"/>
                  </a:lnTo>
                  <a:cubicBezTo>
                    <a:pt x="266" y="6856"/>
                    <a:pt x="797" y="7387"/>
                    <a:pt x="1453" y="7387"/>
                  </a:cubicBezTo>
                  <a:lnTo>
                    <a:pt x="6200" y="7387"/>
                  </a:lnTo>
                  <a:cubicBezTo>
                    <a:pt x="6856" y="7387"/>
                    <a:pt x="7387" y="6856"/>
                    <a:pt x="7387" y="6200"/>
                  </a:cubicBezTo>
                  <a:lnTo>
                    <a:pt x="7387" y="1453"/>
                  </a:lnTo>
                  <a:cubicBezTo>
                    <a:pt x="7387" y="797"/>
                    <a:pt x="6856" y="266"/>
                    <a:pt x="6200" y="266"/>
                  </a:cubicBezTo>
                  <a:lnTo>
                    <a:pt x="1453" y="266"/>
                  </a:lnTo>
                  <a:close/>
                  <a:moveTo>
                    <a:pt x="1276" y="0"/>
                  </a:moveTo>
                  <a:lnTo>
                    <a:pt x="6377" y="0"/>
                  </a:lnTo>
                  <a:cubicBezTo>
                    <a:pt x="7082" y="0"/>
                    <a:pt x="7653" y="571"/>
                    <a:pt x="7653" y="1276"/>
                  </a:cubicBezTo>
                  <a:lnTo>
                    <a:pt x="7653" y="6377"/>
                  </a:lnTo>
                  <a:cubicBezTo>
                    <a:pt x="7653" y="7082"/>
                    <a:pt x="7082" y="7653"/>
                    <a:pt x="6377" y="7653"/>
                  </a:cubicBezTo>
                  <a:lnTo>
                    <a:pt x="1276" y="7653"/>
                  </a:lnTo>
                  <a:cubicBezTo>
                    <a:pt x="571" y="7653"/>
                    <a:pt x="0" y="7082"/>
                    <a:pt x="0" y="6377"/>
                  </a:cubicBezTo>
                  <a:lnTo>
                    <a:pt x="0" y="1276"/>
                  </a:lnTo>
                  <a:cubicBezTo>
                    <a:pt x="0" y="571"/>
                    <a:pt x="571" y="0"/>
                    <a:pt x="1276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30722" name="标题 1"/>
          <p:cNvSpPr>
            <a:spLocks noGrp="1" noChangeArrowheads="1"/>
          </p:cNvSpPr>
          <p:nvPr>
            <p:ph type="title" idx="4294967295"/>
          </p:nvPr>
        </p:nvSpPr>
        <p:spPr>
          <a:xfrm>
            <a:off x="527050" y="776605"/>
            <a:ext cx="10274300" cy="1080770"/>
          </a:xfr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no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9pPr>
          </a:lstStyle>
          <a:p>
            <a:pPr lvl="0" algn="l" defTabSz="914400" eaLnBrk="1" hangingPunct="1">
              <a:buClrTx/>
              <a:buSzTx/>
              <a:buFontTx/>
            </a:pPr>
            <a:r>
              <a:rPr lang="zh-CN" altLang="en-US" b="1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行动过程</a:t>
            </a:r>
            <a:r>
              <a:rPr lang="zh-CN" altLang="en-US" b="1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——质控环节</a:t>
            </a:r>
            <a:endParaRPr lang="zh-CN" altLang="en-US" b="1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lt"/>
            </a:endParaRPr>
          </a:p>
        </p:txBody>
      </p:sp>
      <p:sp>
        <p:nvSpPr>
          <p:cNvPr id="30723" name="矩形 2"/>
          <p:cNvSpPr>
            <a:spLocks noChangeArrowheads="1"/>
          </p:cNvSpPr>
          <p:nvPr/>
        </p:nvSpPr>
        <p:spPr bwMode="auto">
          <a:xfrm>
            <a:off x="1258570" y="1628775"/>
            <a:ext cx="9717405" cy="3415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9pPr>
          </a:lstStyle>
          <a:p>
            <a:pPr marL="0" marR="0" lvl="0" indent="0" algn="just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 b="1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医院感染管理</a:t>
            </a:r>
            <a:endParaRPr lang="zh-CN" altLang="en-US" b="1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0" marR="0" lvl="0" indent="0" algn="just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 b="1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临床检验</a:t>
            </a:r>
            <a:endParaRPr lang="zh-CN" altLang="en-US" b="1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0" marR="0" lvl="0" indent="0" algn="just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 b="1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药事管理</a:t>
            </a:r>
            <a:endParaRPr lang="zh-CN" altLang="en-US" b="1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0" marR="0" lvl="0" indent="0" algn="just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 b="1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医务管理</a:t>
            </a:r>
            <a:endParaRPr lang="zh-CN" altLang="en-US" b="1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0" marR="0" lvl="0" indent="0" algn="just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 b="1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信息化管理</a:t>
            </a:r>
            <a:endParaRPr lang="zh-CN" altLang="en-US" b="1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0" marR="0" lvl="0" indent="0" algn="just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 b="1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其他相关环节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</p:spTree>
    <p:custDataLst>
      <p:tags r:id="rId9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7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346200" y="3140075"/>
            <a:ext cx="3230245" cy="577850"/>
          </a:xfrm>
          <a:prstGeom prst="rect">
            <a:avLst/>
          </a:prstGeom>
          <a:solidFill>
            <a:schemeClr val="lt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8876" tIns="39438" rIns="78876" bIns="39438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100" b="1" i="0" u="none" strike="noStrike" kern="1200" cap="none" spc="0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PART FOUR</a:t>
            </a:r>
            <a:endParaRPr kumimoji="0" lang="en-US" altLang="zh-CN" sz="3100" b="1" i="0" u="none" strike="noStrike" kern="1200" cap="none" spc="0" normalizeH="0" baseline="0" noProof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1" name="矩形 50"/>
          <p:cNvSpPr/>
          <p:nvPr>
            <p:custDataLst>
              <p:tags r:id="rId2"/>
            </p:custDataLst>
          </p:nvPr>
        </p:nvSpPr>
        <p:spPr>
          <a:xfrm>
            <a:off x="3217545" y="2153285"/>
            <a:ext cx="5734050" cy="768350"/>
          </a:xfrm>
          <a:prstGeom prst="rect">
            <a:avLst/>
          </a:prstGeom>
        </p:spPr>
        <p:txBody>
          <a:bodyPr wrap="square">
            <a:normAutofit fontScale="95000" lnSpcReduction="10000"/>
          </a:bodyPr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zh-CN" altLang="en-US" sz="4400" b="1" dirty="0">
                <a:solidFill>
                  <a:schemeClr val="accent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04</a:t>
            </a:r>
            <a:endParaRPr lang="zh-CN" altLang="en-US" sz="4400" b="1" dirty="0">
              <a:solidFill>
                <a:schemeClr val="accent2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标题 1"/>
          <p:cNvSpPr>
            <a:spLocks noGrp="1"/>
          </p:cNvSpPr>
          <p:nvPr>
            <p:custDataLst>
              <p:tags r:id="rId3"/>
            </p:custDataLst>
          </p:nvPr>
        </p:nvSpPr>
        <p:spPr>
          <a:xfrm>
            <a:off x="3220405" y="2976497"/>
            <a:ext cx="5731508" cy="731324"/>
          </a:xfrm>
          <a:prstGeom prst="rect">
            <a:avLst/>
          </a:prstGeom>
        </p:spPr>
        <p:txBody>
          <a:bodyPr vert="horz" lIns="90000" tIns="46800" rIns="90000" bIns="0" rtlCol="0" anchor="b" anchorCtr="0">
            <a:normAutofit/>
          </a:bodyPr>
          <a:lstStyle>
            <a:lvl1pPr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4000" b="1" u="none" strike="noStrike" kern="1200" cap="none" spc="300" normalizeH="0">
                <a:solidFill>
                  <a:schemeClr val="accent2">
                    <a:lumMod val="7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</a:defRPr>
            </a:lvl1pPr>
          </a:lstStyle>
          <a:p>
            <a: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zh-CN" altLang="en-US" sz="4000" u="none" strike="noStrike" baseline="0">
                <a:solidFill>
                  <a:schemeClr val="accent1"/>
                </a:solidFill>
                <a:uLnTx/>
                <a:uFillTx/>
                <a:sym typeface="+mn-lt"/>
              </a:rPr>
              <a:t>行动成效</a:t>
            </a:r>
            <a:endParaRPr lang="zh-CN" altLang="en-US" sz="4000" u="none" strike="noStrike" baseline="0">
              <a:solidFill>
                <a:schemeClr val="accent1"/>
              </a:solidFill>
              <a:uLnTx/>
              <a:uFillTx/>
              <a:sym typeface="+mn-lt"/>
            </a:endParaRPr>
          </a:p>
        </p:txBody>
      </p:sp>
    </p:spTree>
    <p:custDataLst>
      <p:tags r:id="rId4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/>
          <p:cNvGrpSpPr/>
          <p:nvPr userDrawn="1">
            <p:custDataLst>
              <p:tags r:id="rId1"/>
            </p:custDataLst>
          </p:nvPr>
        </p:nvGrpSpPr>
        <p:grpSpPr>
          <a:xfrm>
            <a:off x="9833212" y="-641677"/>
            <a:ext cx="2054182" cy="1326361"/>
            <a:chOff x="2893296" y="-1063911"/>
            <a:chExt cx="3398516" cy="2194382"/>
          </a:xfrm>
        </p:grpSpPr>
        <p:sp>
          <p:nvSpPr>
            <p:cNvPr id="5" name="任意多边形 1"/>
            <p:cNvSpPr/>
            <p:nvPr userDrawn="1">
              <p:custDataLst>
                <p:tags r:id="rId2"/>
              </p:custDataLst>
            </p:nvPr>
          </p:nvSpPr>
          <p:spPr>
            <a:xfrm rot="2640000">
              <a:off x="2893296" y="-1063911"/>
              <a:ext cx="2244249" cy="2194382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34" h="3456">
                  <a:moveTo>
                    <a:pt x="3481" y="0"/>
                  </a:moveTo>
                  <a:lnTo>
                    <a:pt x="3484" y="7"/>
                  </a:lnTo>
                  <a:cubicBezTo>
                    <a:pt x="3516" y="83"/>
                    <a:pt x="3534" y="168"/>
                    <a:pt x="3534" y="256"/>
                  </a:cubicBezTo>
                  <a:lnTo>
                    <a:pt x="3534" y="2815"/>
                  </a:lnTo>
                  <a:cubicBezTo>
                    <a:pt x="3534" y="3169"/>
                    <a:pt x="3248" y="3456"/>
                    <a:pt x="2894" y="3456"/>
                  </a:cubicBezTo>
                  <a:lnTo>
                    <a:pt x="335" y="3456"/>
                  </a:lnTo>
                  <a:cubicBezTo>
                    <a:pt x="213" y="3456"/>
                    <a:pt x="99" y="3422"/>
                    <a:pt x="2" y="3363"/>
                  </a:cubicBezTo>
                  <a:lnTo>
                    <a:pt x="0" y="3361"/>
                  </a:lnTo>
                  <a:lnTo>
                    <a:pt x="124" y="3242"/>
                  </a:lnTo>
                  <a:lnTo>
                    <a:pt x="139" y="3250"/>
                  </a:lnTo>
                  <a:cubicBezTo>
                    <a:pt x="224" y="3296"/>
                    <a:pt x="320" y="3322"/>
                    <a:pt x="423" y="3322"/>
                  </a:cubicBezTo>
                  <a:lnTo>
                    <a:pt x="2805" y="3322"/>
                  </a:lnTo>
                  <a:cubicBezTo>
                    <a:pt x="3134" y="3322"/>
                    <a:pt x="3401" y="3056"/>
                    <a:pt x="3401" y="2727"/>
                  </a:cubicBezTo>
                  <a:lnTo>
                    <a:pt x="3401" y="345"/>
                  </a:lnTo>
                  <a:cubicBezTo>
                    <a:pt x="3401" y="273"/>
                    <a:pt x="3388" y="204"/>
                    <a:pt x="3365" y="140"/>
                  </a:cubicBezTo>
                  <a:lnTo>
                    <a:pt x="3357" y="120"/>
                  </a:lnTo>
                  <a:lnTo>
                    <a:pt x="3481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9" name="任意多边形 2"/>
            <p:cNvSpPr/>
            <p:nvPr userDrawn="1">
              <p:custDataLst>
                <p:tags r:id="rId3"/>
              </p:custDataLst>
            </p:nvPr>
          </p:nvSpPr>
          <p:spPr>
            <a:xfrm rot="2640000">
              <a:off x="4096199" y="-1052709"/>
              <a:ext cx="2195613" cy="2140432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58" h="3371">
                  <a:moveTo>
                    <a:pt x="3434" y="0"/>
                  </a:moveTo>
                  <a:lnTo>
                    <a:pt x="3438" y="11"/>
                  </a:lnTo>
                  <a:cubicBezTo>
                    <a:pt x="3451" y="62"/>
                    <a:pt x="3458" y="116"/>
                    <a:pt x="3458" y="171"/>
                  </a:cubicBezTo>
                  <a:lnTo>
                    <a:pt x="3458" y="2731"/>
                  </a:lnTo>
                  <a:cubicBezTo>
                    <a:pt x="3458" y="3084"/>
                    <a:pt x="3171" y="3371"/>
                    <a:pt x="2817" y="3371"/>
                  </a:cubicBezTo>
                  <a:lnTo>
                    <a:pt x="258" y="3371"/>
                  </a:lnTo>
                  <a:cubicBezTo>
                    <a:pt x="169" y="3371"/>
                    <a:pt x="85" y="3353"/>
                    <a:pt x="9" y="3320"/>
                  </a:cubicBezTo>
                  <a:lnTo>
                    <a:pt x="0" y="3317"/>
                  </a:lnTo>
                  <a:lnTo>
                    <a:pt x="126" y="3195"/>
                  </a:lnTo>
                  <a:lnTo>
                    <a:pt x="142" y="3201"/>
                  </a:lnTo>
                  <a:cubicBezTo>
                    <a:pt x="206" y="3225"/>
                    <a:pt x="275" y="3237"/>
                    <a:pt x="347" y="3237"/>
                  </a:cubicBezTo>
                  <a:lnTo>
                    <a:pt x="2729" y="3237"/>
                  </a:lnTo>
                  <a:cubicBezTo>
                    <a:pt x="3058" y="3237"/>
                    <a:pt x="3324" y="2971"/>
                    <a:pt x="3324" y="2642"/>
                  </a:cubicBezTo>
                  <a:lnTo>
                    <a:pt x="3324" y="260"/>
                  </a:lnTo>
                  <a:cubicBezTo>
                    <a:pt x="3324" y="219"/>
                    <a:pt x="3320" y="179"/>
                    <a:pt x="3312" y="140"/>
                  </a:cubicBezTo>
                  <a:lnTo>
                    <a:pt x="3308" y="122"/>
                  </a:lnTo>
                  <a:lnTo>
                    <a:pt x="3434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2" name="组合 11"/>
          <p:cNvGrpSpPr/>
          <p:nvPr userDrawn="1">
            <p:custDataLst>
              <p:tags r:id="rId4"/>
            </p:custDataLst>
          </p:nvPr>
        </p:nvGrpSpPr>
        <p:grpSpPr>
          <a:xfrm rot="10800000">
            <a:off x="168306" y="5711339"/>
            <a:ext cx="1262181" cy="1372524"/>
            <a:chOff x="680085" y="-572770"/>
            <a:chExt cx="3195955" cy="3475355"/>
          </a:xfrm>
        </p:grpSpPr>
        <p:sp>
          <p:nvSpPr>
            <p:cNvPr id="13" name="任意多边形 39"/>
            <p:cNvSpPr/>
            <p:nvPr userDrawn="1">
              <p:custDataLst>
                <p:tags r:id="rId5"/>
              </p:custDataLst>
            </p:nvPr>
          </p:nvSpPr>
          <p:spPr>
            <a:xfrm rot="2640000">
              <a:off x="1437640" y="-572770"/>
              <a:ext cx="2438400" cy="2438400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840" h="3840">
                  <a:moveTo>
                    <a:pt x="2443" y="0"/>
                  </a:moveTo>
                  <a:lnTo>
                    <a:pt x="3200" y="0"/>
                  </a:lnTo>
                  <a:cubicBezTo>
                    <a:pt x="3553" y="0"/>
                    <a:pt x="3840" y="287"/>
                    <a:pt x="3840" y="640"/>
                  </a:cubicBezTo>
                  <a:lnTo>
                    <a:pt x="3840" y="3200"/>
                  </a:lnTo>
                  <a:cubicBezTo>
                    <a:pt x="3840" y="3553"/>
                    <a:pt x="3553" y="3840"/>
                    <a:pt x="3200" y="3840"/>
                  </a:cubicBezTo>
                  <a:lnTo>
                    <a:pt x="640" y="3840"/>
                  </a:lnTo>
                  <a:cubicBezTo>
                    <a:pt x="287" y="3840"/>
                    <a:pt x="0" y="3553"/>
                    <a:pt x="0" y="3200"/>
                  </a:cubicBezTo>
                  <a:lnTo>
                    <a:pt x="0" y="2359"/>
                  </a:lnTo>
                  <a:lnTo>
                    <a:pt x="133" y="2230"/>
                  </a:lnTo>
                  <a:lnTo>
                    <a:pt x="133" y="3111"/>
                  </a:lnTo>
                  <a:cubicBezTo>
                    <a:pt x="133" y="3440"/>
                    <a:pt x="400" y="3707"/>
                    <a:pt x="729" y="3707"/>
                  </a:cubicBezTo>
                  <a:lnTo>
                    <a:pt x="3111" y="3707"/>
                  </a:lnTo>
                  <a:cubicBezTo>
                    <a:pt x="3440" y="3707"/>
                    <a:pt x="3707" y="3440"/>
                    <a:pt x="3707" y="3111"/>
                  </a:cubicBezTo>
                  <a:lnTo>
                    <a:pt x="3707" y="729"/>
                  </a:lnTo>
                  <a:cubicBezTo>
                    <a:pt x="3707" y="400"/>
                    <a:pt x="3440" y="133"/>
                    <a:pt x="3111" y="133"/>
                  </a:cubicBezTo>
                  <a:lnTo>
                    <a:pt x="2305" y="133"/>
                  </a:lnTo>
                  <a:lnTo>
                    <a:pt x="2443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4" name="任意多边形 3"/>
            <p:cNvSpPr/>
            <p:nvPr userDrawn="1">
              <p:custDataLst>
                <p:tags r:id="rId6"/>
              </p:custDataLst>
            </p:nvPr>
          </p:nvSpPr>
          <p:spPr>
            <a:xfrm rot="18780000">
              <a:off x="1643698" y="-366712"/>
              <a:ext cx="2026285" cy="2026285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191" h="3191">
                  <a:moveTo>
                    <a:pt x="532" y="0"/>
                  </a:moveTo>
                  <a:lnTo>
                    <a:pt x="1500" y="0"/>
                  </a:lnTo>
                  <a:lnTo>
                    <a:pt x="3191" y="1814"/>
                  </a:lnTo>
                  <a:lnTo>
                    <a:pt x="3191" y="2659"/>
                  </a:lnTo>
                  <a:cubicBezTo>
                    <a:pt x="3191" y="2953"/>
                    <a:pt x="2953" y="3191"/>
                    <a:pt x="2659" y="3191"/>
                  </a:cubicBezTo>
                  <a:lnTo>
                    <a:pt x="532" y="3191"/>
                  </a:lnTo>
                  <a:cubicBezTo>
                    <a:pt x="238" y="3191"/>
                    <a:pt x="0" y="2953"/>
                    <a:pt x="0" y="2659"/>
                  </a:cubicBezTo>
                  <a:lnTo>
                    <a:pt x="0" y="532"/>
                  </a:lnTo>
                  <a:cubicBezTo>
                    <a:pt x="0" y="238"/>
                    <a:pt x="238" y="0"/>
                    <a:pt x="53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5" name="圆角矩形 7"/>
            <p:cNvSpPr/>
            <p:nvPr userDrawn="1">
              <p:custDataLst>
                <p:tags r:id="rId7"/>
              </p:custDataLst>
            </p:nvPr>
          </p:nvSpPr>
          <p:spPr>
            <a:xfrm rot="18780000">
              <a:off x="680085" y="1315720"/>
              <a:ext cx="873760" cy="873760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6" name="任意多边形 17"/>
            <p:cNvSpPr/>
            <p:nvPr userDrawn="1">
              <p:custDataLst>
                <p:tags r:id="rId8"/>
              </p:custDataLst>
            </p:nvPr>
          </p:nvSpPr>
          <p:spPr>
            <a:xfrm rot="2640000">
              <a:off x="1710690" y="2219960"/>
              <a:ext cx="682625" cy="682625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653" h="7653">
                  <a:moveTo>
                    <a:pt x="1453" y="266"/>
                  </a:moveTo>
                  <a:cubicBezTo>
                    <a:pt x="797" y="266"/>
                    <a:pt x="266" y="797"/>
                    <a:pt x="266" y="1453"/>
                  </a:cubicBezTo>
                  <a:lnTo>
                    <a:pt x="266" y="6200"/>
                  </a:lnTo>
                  <a:cubicBezTo>
                    <a:pt x="266" y="6856"/>
                    <a:pt x="797" y="7387"/>
                    <a:pt x="1453" y="7387"/>
                  </a:cubicBezTo>
                  <a:lnTo>
                    <a:pt x="6200" y="7387"/>
                  </a:lnTo>
                  <a:cubicBezTo>
                    <a:pt x="6856" y="7387"/>
                    <a:pt x="7387" y="6856"/>
                    <a:pt x="7387" y="6200"/>
                  </a:cubicBezTo>
                  <a:lnTo>
                    <a:pt x="7387" y="1453"/>
                  </a:lnTo>
                  <a:cubicBezTo>
                    <a:pt x="7387" y="797"/>
                    <a:pt x="6856" y="266"/>
                    <a:pt x="6200" y="266"/>
                  </a:cubicBezTo>
                  <a:lnTo>
                    <a:pt x="1453" y="266"/>
                  </a:lnTo>
                  <a:close/>
                  <a:moveTo>
                    <a:pt x="1276" y="0"/>
                  </a:moveTo>
                  <a:lnTo>
                    <a:pt x="6377" y="0"/>
                  </a:lnTo>
                  <a:cubicBezTo>
                    <a:pt x="7082" y="0"/>
                    <a:pt x="7653" y="571"/>
                    <a:pt x="7653" y="1276"/>
                  </a:cubicBezTo>
                  <a:lnTo>
                    <a:pt x="7653" y="6377"/>
                  </a:lnTo>
                  <a:cubicBezTo>
                    <a:pt x="7653" y="7082"/>
                    <a:pt x="7082" y="7653"/>
                    <a:pt x="6377" y="7653"/>
                  </a:cubicBezTo>
                  <a:lnTo>
                    <a:pt x="1276" y="7653"/>
                  </a:lnTo>
                  <a:cubicBezTo>
                    <a:pt x="571" y="7653"/>
                    <a:pt x="0" y="7082"/>
                    <a:pt x="0" y="6377"/>
                  </a:cubicBezTo>
                  <a:lnTo>
                    <a:pt x="0" y="1276"/>
                  </a:lnTo>
                  <a:cubicBezTo>
                    <a:pt x="0" y="571"/>
                    <a:pt x="571" y="0"/>
                    <a:pt x="1276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32770" name="标题 1"/>
          <p:cNvSpPr>
            <a:spLocks noGrp="1" noChangeArrowheads="1"/>
          </p:cNvSpPr>
          <p:nvPr>
            <p:ph type="title" idx="4294967295"/>
          </p:nvPr>
        </p:nvSpPr>
        <p:spPr>
          <a:xfrm>
            <a:off x="460375" y="752475"/>
            <a:ext cx="10291763" cy="1081088"/>
          </a:xfr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no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9pPr>
          </a:lstStyle>
          <a:p>
            <a:pPr lvl="0" algn="l" defTabSz="914400" eaLnBrk="1" hangingPunct="1">
              <a:buClrTx/>
              <a:buSzTx/>
              <a:buFontTx/>
            </a:pPr>
            <a:r>
              <a:rPr lang="zh-CN" altLang="en-US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行动成效</a:t>
            </a:r>
            <a:r>
              <a:rPr lang="zh-CN" altLang="en-US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——</a:t>
            </a:r>
            <a:r>
              <a:rPr lang="zh-CN" altLang="en-US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行动的目标完成情况</a:t>
            </a:r>
            <a:endParaRPr lang="zh-CN" altLang="en-US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lt"/>
            </a:endParaRPr>
          </a:p>
        </p:txBody>
      </p:sp>
      <p:sp>
        <p:nvSpPr>
          <p:cNvPr id="3" name="矩形 2"/>
          <p:cNvSpPr>
            <a:spLocks noChangeArrowheads="1"/>
          </p:cNvSpPr>
          <p:nvPr/>
        </p:nvSpPr>
        <p:spPr bwMode="auto">
          <a:xfrm>
            <a:off x="1055400" y="1556349"/>
            <a:ext cx="10118725" cy="5077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9pPr>
          </a:lstStyle>
          <a:p>
            <a:pPr marL="0" marR="0" lvl="0" indent="0" algn="just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目标完成情况</a:t>
            </a:r>
            <a:r>
              <a:rPr lang="zh-CN" altLang="en-US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可参考以下方面：</a:t>
            </a:r>
            <a:endParaRPr lang="zh-CN" altLang="en-US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lt"/>
            </a:endParaRPr>
          </a:p>
          <a:p>
            <a:pPr marL="0" marR="0" lvl="0" indent="0" algn="just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 b="1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医疗机构数据报送数量及质量提高</a:t>
            </a:r>
            <a:endParaRPr lang="zh-CN" altLang="en-US" b="1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marL="0" marR="0" lvl="0" indent="0" algn="just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 b="1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辖区内各</a:t>
            </a:r>
            <a:r>
              <a:rPr lang="zh-CN" altLang="en-US" b="1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医疗机构</a:t>
            </a:r>
            <a:r>
              <a:rPr lang="zh-CN" altLang="en-US" b="1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规范用药及送检重视度提高</a:t>
            </a:r>
            <a:endParaRPr kumimoji="0" lang="zh-CN" altLang="en-US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marR="0" lvl="0" indent="0" algn="just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抗菌药物治疗前病原学送检率达标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marR="0" lvl="0" indent="0" algn="just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标本采集、送检、检验等各环节质量提升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marR="0" lvl="0" indent="0" algn="just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抗菌药物使用率及使用强度下降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marR="0" lvl="0" indent="0" algn="just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微生物耐药率降低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marR="0" lvl="0" indent="0" algn="just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数据采集及信息化管理规范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marL="0" marR="0" lvl="0" indent="0" algn="just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相关医疗指标趋势向好</a:t>
            </a:r>
            <a:r>
              <a:rPr lang="en-US" altLang="zh-CN" b="1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……</a:t>
            </a:r>
            <a:endParaRPr lang="en-US" altLang="zh-CN" b="1" dirty="0">
              <a:solidFill>
                <a:schemeClr val="dk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  <p:custDataLst>
      <p:tags r:id="rId9"/>
    </p:custData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/>
          <p:cNvGrpSpPr/>
          <p:nvPr userDrawn="1">
            <p:custDataLst>
              <p:tags r:id="rId1"/>
            </p:custDataLst>
          </p:nvPr>
        </p:nvGrpSpPr>
        <p:grpSpPr>
          <a:xfrm>
            <a:off x="9833212" y="-641677"/>
            <a:ext cx="2054182" cy="1326361"/>
            <a:chOff x="2893296" y="-1063911"/>
            <a:chExt cx="3398516" cy="2194382"/>
          </a:xfrm>
        </p:grpSpPr>
        <p:sp>
          <p:nvSpPr>
            <p:cNvPr id="5" name="任意多边形 1"/>
            <p:cNvSpPr/>
            <p:nvPr userDrawn="1">
              <p:custDataLst>
                <p:tags r:id="rId2"/>
              </p:custDataLst>
            </p:nvPr>
          </p:nvSpPr>
          <p:spPr>
            <a:xfrm rot="2640000">
              <a:off x="2893296" y="-1063911"/>
              <a:ext cx="2244249" cy="2194382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34" h="3456">
                  <a:moveTo>
                    <a:pt x="3481" y="0"/>
                  </a:moveTo>
                  <a:lnTo>
                    <a:pt x="3484" y="7"/>
                  </a:lnTo>
                  <a:cubicBezTo>
                    <a:pt x="3516" y="83"/>
                    <a:pt x="3534" y="168"/>
                    <a:pt x="3534" y="256"/>
                  </a:cubicBezTo>
                  <a:lnTo>
                    <a:pt x="3534" y="2815"/>
                  </a:lnTo>
                  <a:cubicBezTo>
                    <a:pt x="3534" y="3169"/>
                    <a:pt x="3248" y="3456"/>
                    <a:pt x="2894" y="3456"/>
                  </a:cubicBezTo>
                  <a:lnTo>
                    <a:pt x="335" y="3456"/>
                  </a:lnTo>
                  <a:cubicBezTo>
                    <a:pt x="213" y="3456"/>
                    <a:pt x="99" y="3422"/>
                    <a:pt x="2" y="3363"/>
                  </a:cubicBezTo>
                  <a:lnTo>
                    <a:pt x="0" y="3361"/>
                  </a:lnTo>
                  <a:lnTo>
                    <a:pt x="124" y="3242"/>
                  </a:lnTo>
                  <a:lnTo>
                    <a:pt x="139" y="3250"/>
                  </a:lnTo>
                  <a:cubicBezTo>
                    <a:pt x="224" y="3296"/>
                    <a:pt x="320" y="3322"/>
                    <a:pt x="423" y="3322"/>
                  </a:cubicBezTo>
                  <a:lnTo>
                    <a:pt x="2805" y="3322"/>
                  </a:lnTo>
                  <a:cubicBezTo>
                    <a:pt x="3134" y="3322"/>
                    <a:pt x="3401" y="3056"/>
                    <a:pt x="3401" y="2727"/>
                  </a:cubicBezTo>
                  <a:lnTo>
                    <a:pt x="3401" y="345"/>
                  </a:lnTo>
                  <a:cubicBezTo>
                    <a:pt x="3401" y="273"/>
                    <a:pt x="3388" y="204"/>
                    <a:pt x="3365" y="140"/>
                  </a:cubicBezTo>
                  <a:lnTo>
                    <a:pt x="3357" y="120"/>
                  </a:lnTo>
                  <a:lnTo>
                    <a:pt x="3481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9" name="任意多边形 2"/>
            <p:cNvSpPr/>
            <p:nvPr userDrawn="1">
              <p:custDataLst>
                <p:tags r:id="rId3"/>
              </p:custDataLst>
            </p:nvPr>
          </p:nvSpPr>
          <p:spPr>
            <a:xfrm rot="2640000">
              <a:off x="4096199" y="-1052709"/>
              <a:ext cx="2195613" cy="2140432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58" h="3371">
                  <a:moveTo>
                    <a:pt x="3434" y="0"/>
                  </a:moveTo>
                  <a:lnTo>
                    <a:pt x="3438" y="11"/>
                  </a:lnTo>
                  <a:cubicBezTo>
                    <a:pt x="3451" y="62"/>
                    <a:pt x="3458" y="116"/>
                    <a:pt x="3458" y="171"/>
                  </a:cubicBezTo>
                  <a:lnTo>
                    <a:pt x="3458" y="2731"/>
                  </a:lnTo>
                  <a:cubicBezTo>
                    <a:pt x="3458" y="3084"/>
                    <a:pt x="3171" y="3371"/>
                    <a:pt x="2817" y="3371"/>
                  </a:cubicBezTo>
                  <a:lnTo>
                    <a:pt x="258" y="3371"/>
                  </a:lnTo>
                  <a:cubicBezTo>
                    <a:pt x="169" y="3371"/>
                    <a:pt x="85" y="3353"/>
                    <a:pt x="9" y="3320"/>
                  </a:cubicBezTo>
                  <a:lnTo>
                    <a:pt x="0" y="3317"/>
                  </a:lnTo>
                  <a:lnTo>
                    <a:pt x="126" y="3195"/>
                  </a:lnTo>
                  <a:lnTo>
                    <a:pt x="142" y="3201"/>
                  </a:lnTo>
                  <a:cubicBezTo>
                    <a:pt x="206" y="3225"/>
                    <a:pt x="275" y="3237"/>
                    <a:pt x="347" y="3237"/>
                  </a:cubicBezTo>
                  <a:lnTo>
                    <a:pt x="2729" y="3237"/>
                  </a:lnTo>
                  <a:cubicBezTo>
                    <a:pt x="3058" y="3237"/>
                    <a:pt x="3324" y="2971"/>
                    <a:pt x="3324" y="2642"/>
                  </a:cubicBezTo>
                  <a:lnTo>
                    <a:pt x="3324" y="260"/>
                  </a:lnTo>
                  <a:cubicBezTo>
                    <a:pt x="3324" y="219"/>
                    <a:pt x="3320" y="179"/>
                    <a:pt x="3312" y="140"/>
                  </a:cubicBezTo>
                  <a:lnTo>
                    <a:pt x="3308" y="122"/>
                  </a:lnTo>
                  <a:lnTo>
                    <a:pt x="3434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2" name="组合 11"/>
          <p:cNvGrpSpPr/>
          <p:nvPr userDrawn="1">
            <p:custDataLst>
              <p:tags r:id="rId4"/>
            </p:custDataLst>
          </p:nvPr>
        </p:nvGrpSpPr>
        <p:grpSpPr>
          <a:xfrm rot="10800000">
            <a:off x="168306" y="5711339"/>
            <a:ext cx="1262181" cy="1372524"/>
            <a:chOff x="680085" y="-572770"/>
            <a:chExt cx="3195955" cy="3475355"/>
          </a:xfrm>
        </p:grpSpPr>
        <p:sp>
          <p:nvSpPr>
            <p:cNvPr id="13" name="任意多边形 39"/>
            <p:cNvSpPr/>
            <p:nvPr userDrawn="1">
              <p:custDataLst>
                <p:tags r:id="rId5"/>
              </p:custDataLst>
            </p:nvPr>
          </p:nvSpPr>
          <p:spPr>
            <a:xfrm rot="2640000">
              <a:off x="1437640" y="-572770"/>
              <a:ext cx="2438400" cy="2438400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840" h="3840">
                  <a:moveTo>
                    <a:pt x="2443" y="0"/>
                  </a:moveTo>
                  <a:lnTo>
                    <a:pt x="3200" y="0"/>
                  </a:lnTo>
                  <a:cubicBezTo>
                    <a:pt x="3553" y="0"/>
                    <a:pt x="3840" y="287"/>
                    <a:pt x="3840" y="640"/>
                  </a:cubicBezTo>
                  <a:lnTo>
                    <a:pt x="3840" y="3200"/>
                  </a:lnTo>
                  <a:cubicBezTo>
                    <a:pt x="3840" y="3553"/>
                    <a:pt x="3553" y="3840"/>
                    <a:pt x="3200" y="3840"/>
                  </a:cubicBezTo>
                  <a:lnTo>
                    <a:pt x="640" y="3840"/>
                  </a:lnTo>
                  <a:cubicBezTo>
                    <a:pt x="287" y="3840"/>
                    <a:pt x="0" y="3553"/>
                    <a:pt x="0" y="3200"/>
                  </a:cubicBezTo>
                  <a:lnTo>
                    <a:pt x="0" y="2359"/>
                  </a:lnTo>
                  <a:lnTo>
                    <a:pt x="133" y="2230"/>
                  </a:lnTo>
                  <a:lnTo>
                    <a:pt x="133" y="3111"/>
                  </a:lnTo>
                  <a:cubicBezTo>
                    <a:pt x="133" y="3440"/>
                    <a:pt x="400" y="3707"/>
                    <a:pt x="729" y="3707"/>
                  </a:cubicBezTo>
                  <a:lnTo>
                    <a:pt x="3111" y="3707"/>
                  </a:lnTo>
                  <a:cubicBezTo>
                    <a:pt x="3440" y="3707"/>
                    <a:pt x="3707" y="3440"/>
                    <a:pt x="3707" y="3111"/>
                  </a:cubicBezTo>
                  <a:lnTo>
                    <a:pt x="3707" y="729"/>
                  </a:lnTo>
                  <a:cubicBezTo>
                    <a:pt x="3707" y="400"/>
                    <a:pt x="3440" y="133"/>
                    <a:pt x="3111" y="133"/>
                  </a:cubicBezTo>
                  <a:lnTo>
                    <a:pt x="2305" y="133"/>
                  </a:lnTo>
                  <a:lnTo>
                    <a:pt x="2443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4" name="任意多边形 3"/>
            <p:cNvSpPr/>
            <p:nvPr userDrawn="1">
              <p:custDataLst>
                <p:tags r:id="rId6"/>
              </p:custDataLst>
            </p:nvPr>
          </p:nvSpPr>
          <p:spPr>
            <a:xfrm rot="18780000">
              <a:off x="1643698" y="-366712"/>
              <a:ext cx="2026285" cy="2026285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191" h="3191">
                  <a:moveTo>
                    <a:pt x="532" y="0"/>
                  </a:moveTo>
                  <a:lnTo>
                    <a:pt x="1500" y="0"/>
                  </a:lnTo>
                  <a:lnTo>
                    <a:pt x="3191" y="1814"/>
                  </a:lnTo>
                  <a:lnTo>
                    <a:pt x="3191" y="2659"/>
                  </a:lnTo>
                  <a:cubicBezTo>
                    <a:pt x="3191" y="2953"/>
                    <a:pt x="2953" y="3191"/>
                    <a:pt x="2659" y="3191"/>
                  </a:cubicBezTo>
                  <a:lnTo>
                    <a:pt x="532" y="3191"/>
                  </a:lnTo>
                  <a:cubicBezTo>
                    <a:pt x="238" y="3191"/>
                    <a:pt x="0" y="2953"/>
                    <a:pt x="0" y="2659"/>
                  </a:cubicBezTo>
                  <a:lnTo>
                    <a:pt x="0" y="532"/>
                  </a:lnTo>
                  <a:cubicBezTo>
                    <a:pt x="0" y="238"/>
                    <a:pt x="238" y="0"/>
                    <a:pt x="53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5" name="圆角矩形 7"/>
            <p:cNvSpPr/>
            <p:nvPr userDrawn="1">
              <p:custDataLst>
                <p:tags r:id="rId7"/>
              </p:custDataLst>
            </p:nvPr>
          </p:nvSpPr>
          <p:spPr>
            <a:xfrm rot="18780000">
              <a:off x="680085" y="1315720"/>
              <a:ext cx="873760" cy="873760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6" name="任意多边形 17"/>
            <p:cNvSpPr/>
            <p:nvPr userDrawn="1">
              <p:custDataLst>
                <p:tags r:id="rId8"/>
              </p:custDataLst>
            </p:nvPr>
          </p:nvSpPr>
          <p:spPr>
            <a:xfrm rot="2640000">
              <a:off x="1710690" y="2219960"/>
              <a:ext cx="682625" cy="682625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653" h="7653">
                  <a:moveTo>
                    <a:pt x="1453" y="266"/>
                  </a:moveTo>
                  <a:cubicBezTo>
                    <a:pt x="797" y="266"/>
                    <a:pt x="266" y="797"/>
                    <a:pt x="266" y="1453"/>
                  </a:cubicBezTo>
                  <a:lnTo>
                    <a:pt x="266" y="6200"/>
                  </a:lnTo>
                  <a:cubicBezTo>
                    <a:pt x="266" y="6856"/>
                    <a:pt x="797" y="7387"/>
                    <a:pt x="1453" y="7387"/>
                  </a:cubicBezTo>
                  <a:lnTo>
                    <a:pt x="6200" y="7387"/>
                  </a:lnTo>
                  <a:cubicBezTo>
                    <a:pt x="6856" y="7387"/>
                    <a:pt x="7387" y="6856"/>
                    <a:pt x="7387" y="6200"/>
                  </a:cubicBezTo>
                  <a:lnTo>
                    <a:pt x="7387" y="1453"/>
                  </a:lnTo>
                  <a:cubicBezTo>
                    <a:pt x="7387" y="797"/>
                    <a:pt x="6856" y="266"/>
                    <a:pt x="6200" y="266"/>
                  </a:cubicBezTo>
                  <a:lnTo>
                    <a:pt x="1453" y="266"/>
                  </a:lnTo>
                  <a:close/>
                  <a:moveTo>
                    <a:pt x="1276" y="0"/>
                  </a:moveTo>
                  <a:lnTo>
                    <a:pt x="6377" y="0"/>
                  </a:lnTo>
                  <a:cubicBezTo>
                    <a:pt x="7082" y="0"/>
                    <a:pt x="7653" y="571"/>
                    <a:pt x="7653" y="1276"/>
                  </a:cubicBezTo>
                  <a:lnTo>
                    <a:pt x="7653" y="6377"/>
                  </a:lnTo>
                  <a:cubicBezTo>
                    <a:pt x="7653" y="7082"/>
                    <a:pt x="7082" y="7653"/>
                    <a:pt x="6377" y="7653"/>
                  </a:cubicBezTo>
                  <a:lnTo>
                    <a:pt x="1276" y="7653"/>
                  </a:lnTo>
                  <a:cubicBezTo>
                    <a:pt x="571" y="7653"/>
                    <a:pt x="0" y="7082"/>
                    <a:pt x="0" y="6377"/>
                  </a:cubicBezTo>
                  <a:lnTo>
                    <a:pt x="0" y="1276"/>
                  </a:lnTo>
                  <a:cubicBezTo>
                    <a:pt x="0" y="571"/>
                    <a:pt x="571" y="0"/>
                    <a:pt x="1276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32770" name="标题 1"/>
          <p:cNvSpPr>
            <a:spLocks noGrp="1" noChangeArrowheads="1"/>
          </p:cNvSpPr>
          <p:nvPr>
            <p:ph type="title" idx="4294967295"/>
          </p:nvPr>
        </p:nvSpPr>
        <p:spPr>
          <a:xfrm>
            <a:off x="460375" y="752475"/>
            <a:ext cx="10291763" cy="1081088"/>
          </a:xfr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no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9pPr>
          </a:lstStyle>
          <a:p>
            <a:pPr lvl="0" algn="l" defTabSz="914400" eaLnBrk="1" hangingPunct="1">
              <a:buClrTx/>
              <a:buSzTx/>
              <a:buFontTx/>
            </a:pPr>
            <a:r>
              <a:rPr lang="zh-CN" altLang="en-US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行动成效</a:t>
            </a:r>
            <a:r>
              <a:rPr lang="zh-CN" altLang="en-US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——效益、成果及推广</a:t>
            </a:r>
            <a:endParaRPr lang="zh-CN" altLang="en-US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lt"/>
            </a:endParaRPr>
          </a:p>
        </p:txBody>
      </p:sp>
      <p:sp>
        <p:nvSpPr>
          <p:cNvPr id="3" name="矩形 2"/>
          <p:cNvSpPr>
            <a:spLocks noChangeArrowheads="1"/>
          </p:cNvSpPr>
          <p:nvPr/>
        </p:nvSpPr>
        <p:spPr bwMode="auto">
          <a:xfrm>
            <a:off x="1501805" y="2420584"/>
            <a:ext cx="10118725" cy="1198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9pPr>
          </a:lstStyle>
          <a:p>
            <a:pPr marL="0" marR="0" lvl="0" indent="0" algn="just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专项行动所取得的社会效益、经济效益，工作成果及应用推广等</a:t>
            </a:r>
            <a:endParaRPr lang="zh-CN" altLang="en-US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lt"/>
            </a:endParaRPr>
          </a:p>
          <a:p>
            <a:pPr marL="0" marR="0" lvl="0" indent="0" algn="just" defTabSz="4572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lang="en-US" altLang="zh-CN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  <p:custDataLst>
      <p:tags r:id="rId9"/>
    </p:custData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7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346200" y="3140075"/>
            <a:ext cx="3230245" cy="577850"/>
          </a:xfrm>
          <a:prstGeom prst="rect">
            <a:avLst/>
          </a:prstGeom>
          <a:solidFill>
            <a:schemeClr val="lt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8876" tIns="39438" rIns="78876" bIns="39438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100" b="1" i="0" u="none" strike="noStrike" kern="1200" cap="none" spc="0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PART FIVE</a:t>
            </a:r>
            <a:endParaRPr kumimoji="0" lang="en-US" altLang="zh-CN" sz="3100" b="1" i="0" u="none" strike="noStrike" kern="1200" cap="none" spc="0" normalizeH="0" baseline="0" noProof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1" name="矩形 50"/>
          <p:cNvSpPr/>
          <p:nvPr>
            <p:custDataLst>
              <p:tags r:id="rId2"/>
            </p:custDataLst>
          </p:nvPr>
        </p:nvSpPr>
        <p:spPr>
          <a:xfrm>
            <a:off x="3217545" y="2153285"/>
            <a:ext cx="5734050" cy="768350"/>
          </a:xfrm>
          <a:prstGeom prst="rect">
            <a:avLst/>
          </a:prstGeom>
        </p:spPr>
        <p:txBody>
          <a:bodyPr wrap="square">
            <a:normAutofit fontScale="95000" lnSpcReduction="10000"/>
          </a:bodyPr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zh-CN" altLang="en-US" sz="4400" b="1" dirty="0">
                <a:solidFill>
                  <a:schemeClr val="accent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05</a:t>
            </a:r>
            <a:endParaRPr lang="zh-CN" altLang="en-US" sz="4400" b="1" dirty="0">
              <a:solidFill>
                <a:schemeClr val="accent2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标题 1"/>
          <p:cNvSpPr>
            <a:spLocks noGrp="1"/>
          </p:cNvSpPr>
          <p:nvPr>
            <p:custDataLst>
              <p:tags r:id="rId3"/>
            </p:custDataLst>
          </p:nvPr>
        </p:nvSpPr>
        <p:spPr>
          <a:xfrm>
            <a:off x="3220405" y="2976497"/>
            <a:ext cx="5731508" cy="731324"/>
          </a:xfrm>
          <a:prstGeom prst="rect">
            <a:avLst/>
          </a:prstGeom>
        </p:spPr>
        <p:txBody>
          <a:bodyPr vert="horz" lIns="90000" tIns="46800" rIns="90000" bIns="0" rtlCol="0" anchor="b" anchorCtr="0">
            <a:normAutofit/>
          </a:bodyPr>
          <a:lstStyle>
            <a:lvl1pPr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4000" b="1" u="none" strike="noStrike" kern="1200" cap="none" spc="300" normalizeH="0">
                <a:solidFill>
                  <a:schemeClr val="accent2">
                    <a:lumMod val="7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</a:defRPr>
            </a:lvl1pPr>
          </a:lstStyle>
          <a:p>
            <a: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zh-CN" altLang="en-US" sz="4000" u="none" strike="noStrike" baseline="0">
                <a:solidFill>
                  <a:schemeClr val="accent1"/>
                </a:solidFill>
                <a:uLnTx/>
                <a:uFillTx/>
                <a:sym typeface="+mn-lt"/>
              </a:rPr>
              <a:t>体会和建议</a:t>
            </a:r>
            <a:endParaRPr lang="zh-CN" altLang="en-US" sz="4000" u="none" strike="noStrike" baseline="0">
              <a:solidFill>
                <a:schemeClr val="accent1"/>
              </a:solidFill>
              <a:uLnTx/>
              <a:uFillTx/>
              <a:sym typeface="+mn-lt"/>
            </a:endParaRPr>
          </a:p>
        </p:txBody>
      </p:sp>
    </p:spTree>
    <p:custDataLst>
      <p:tags r:id="rId4"/>
    </p:custData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/>
          <p:cNvGrpSpPr/>
          <p:nvPr userDrawn="1">
            <p:custDataLst>
              <p:tags r:id="rId1"/>
            </p:custDataLst>
          </p:nvPr>
        </p:nvGrpSpPr>
        <p:grpSpPr>
          <a:xfrm>
            <a:off x="9833212" y="-641677"/>
            <a:ext cx="2054182" cy="1326361"/>
            <a:chOff x="2893296" y="-1063911"/>
            <a:chExt cx="3398516" cy="2194382"/>
          </a:xfrm>
        </p:grpSpPr>
        <p:sp>
          <p:nvSpPr>
            <p:cNvPr id="5" name="任意多边形 1"/>
            <p:cNvSpPr/>
            <p:nvPr userDrawn="1">
              <p:custDataLst>
                <p:tags r:id="rId2"/>
              </p:custDataLst>
            </p:nvPr>
          </p:nvSpPr>
          <p:spPr>
            <a:xfrm rot="2640000">
              <a:off x="2893296" y="-1063911"/>
              <a:ext cx="2244249" cy="2194382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34" h="3456">
                  <a:moveTo>
                    <a:pt x="3481" y="0"/>
                  </a:moveTo>
                  <a:lnTo>
                    <a:pt x="3484" y="7"/>
                  </a:lnTo>
                  <a:cubicBezTo>
                    <a:pt x="3516" y="83"/>
                    <a:pt x="3534" y="168"/>
                    <a:pt x="3534" y="256"/>
                  </a:cubicBezTo>
                  <a:lnTo>
                    <a:pt x="3534" y="2815"/>
                  </a:lnTo>
                  <a:cubicBezTo>
                    <a:pt x="3534" y="3169"/>
                    <a:pt x="3248" y="3456"/>
                    <a:pt x="2894" y="3456"/>
                  </a:cubicBezTo>
                  <a:lnTo>
                    <a:pt x="335" y="3456"/>
                  </a:lnTo>
                  <a:cubicBezTo>
                    <a:pt x="213" y="3456"/>
                    <a:pt x="99" y="3422"/>
                    <a:pt x="2" y="3363"/>
                  </a:cubicBezTo>
                  <a:lnTo>
                    <a:pt x="0" y="3361"/>
                  </a:lnTo>
                  <a:lnTo>
                    <a:pt x="124" y="3242"/>
                  </a:lnTo>
                  <a:lnTo>
                    <a:pt x="139" y="3250"/>
                  </a:lnTo>
                  <a:cubicBezTo>
                    <a:pt x="224" y="3296"/>
                    <a:pt x="320" y="3322"/>
                    <a:pt x="423" y="3322"/>
                  </a:cubicBezTo>
                  <a:lnTo>
                    <a:pt x="2805" y="3322"/>
                  </a:lnTo>
                  <a:cubicBezTo>
                    <a:pt x="3134" y="3322"/>
                    <a:pt x="3401" y="3056"/>
                    <a:pt x="3401" y="2727"/>
                  </a:cubicBezTo>
                  <a:lnTo>
                    <a:pt x="3401" y="345"/>
                  </a:lnTo>
                  <a:cubicBezTo>
                    <a:pt x="3401" y="273"/>
                    <a:pt x="3388" y="204"/>
                    <a:pt x="3365" y="140"/>
                  </a:cubicBezTo>
                  <a:lnTo>
                    <a:pt x="3357" y="120"/>
                  </a:lnTo>
                  <a:lnTo>
                    <a:pt x="3481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9" name="任意多边形 2"/>
            <p:cNvSpPr/>
            <p:nvPr userDrawn="1">
              <p:custDataLst>
                <p:tags r:id="rId3"/>
              </p:custDataLst>
            </p:nvPr>
          </p:nvSpPr>
          <p:spPr>
            <a:xfrm rot="2640000">
              <a:off x="4096199" y="-1052709"/>
              <a:ext cx="2195613" cy="2140432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58" h="3371">
                  <a:moveTo>
                    <a:pt x="3434" y="0"/>
                  </a:moveTo>
                  <a:lnTo>
                    <a:pt x="3438" y="11"/>
                  </a:lnTo>
                  <a:cubicBezTo>
                    <a:pt x="3451" y="62"/>
                    <a:pt x="3458" y="116"/>
                    <a:pt x="3458" y="171"/>
                  </a:cubicBezTo>
                  <a:lnTo>
                    <a:pt x="3458" y="2731"/>
                  </a:lnTo>
                  <a:cubicBezTo>
                    <a:pt x="3458" y="3084"/>
                    <a:pt x="3171" y="3371"/>
                    <a:pt x="2817" y="3371"/>
                  </a:cubicBezTo>
                  <a:lnTo>
                    <a:pt x="258" y="3371"/>
                  </a:lnTo>
                  <a:cubicBezTo>
                    <a:pt x="169" y="3371"/>
                    <a:pt x="85" y="3353"/>
                    <a:pt x="9" y="3320"/>
                  </a:cubicBezTo>
                  <a:lnTo>
                    <a:pt x="0" y="3317"/>
                  </a:lnTo>
                  <a:lnTo>
                    <a:pt x="126" y="3195"/>
                  </a:lnTo>
                  <a:lnTo>
                    <a:pt x="142" y="3201"/>
                  </a:lnTo>
                  <a:cubicBezTo>
                    <a:pt x="206" y="3225"/>
                    <a:pt x="275" y="3237"/>
                    <a:pt x="347" y="3237"/>
                  </a:cubicBezTo>
                  <a:lnTo>
                    <a:pt x="2729" y="3237"/>
                  </a:lnTo>
                  <a:cubicBezTo>
                    <a:pt x="3058" y="3237"/>
                    <a:pt x="3324" y="2971"/>
                    <a:pt x="3324" y="2642"/>
                  </a:cubicBezTo>
                  <a:lnTo>
                    <a:pt x="3324" y="260"/>
                  </a:lnTo>
                  <a:cubicBezTo>
                    <a:pt x="3324" y="219"/>
                    <a:pt x="3320" y="179"/>
                    <a:pt x="3312" y="140"/>
                  </a:cubicBezTo>
                  <a:lnTo>
                    <a:pt x="3308" y="122"/>
                  </a:lnTo>
                  <a:lnTo>
                    <a:pt x="3434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2" name="组合 11"/>
          <p:cNvGrpSpPr/>
          <p:nvPr userDrawn="1">
            <p:custDataLst>
              <p:tags r:id="rId4"/>
            </p:custDataLst>
          </p:nvPr>
        </p:nvGrpSpPr>
        <p:grpSpPr>
          <a:xfrm rot="10800000">
            <a:off x="168306" y="5711339"/>
            <a:ext cx="1262181" cy="1372524"/>
            <a:chOff x="680085" y="-572770"/>
            <a:chExt cx="3195955" cy="3475355"/>
          </a:xfrm>
        </p:grpSpPr>
        <p:sp>
          <p:nvSpPr>
            <p:cNvPr id="13" name="任意多边形 39"/>
            <p:cNvSpPr/>
            <p:nvPr userDrawn="1">
              <p:custDataLst>
                <p:tags r:id="rId5"/>
              </p:custDataLst>
            </p:nvPr>
          </p:nvSpPr>
          <p:spPr>
            <a:xfrm rot="2640000">
              <a:off x="1437640" y="-572770"/>
              <a:ext cx="2438400" cy="2438400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840" h="3840">
                  <a:moveTo>
                    <a:pt x="2443" y="0"/>
                  </a:moveTo>
                  <a:lnTo>
                    <a:pt x="3200" y="0"/>
                  </a:lnTo>
                  <a:cubicBezTo>
                    <a:pt x="3553" y="0"/>
                    <a:pt x="3840" y="287"/>
                    <a:pt x="3840" y="640"/>
                  </a:cubicBezTo>
                  <a:lnTo>
                    <a:pt x="3840" y="3200"/>
                  </a:lnTo>
                  <a:cubicBezTo>
                    <a:pt x="3840" y="3553"/>
                    <a:pt x="3553" y="3840"/>
                    <a:pt x="3200" y="3840"/>
                  </a:cubicBezTo>
                  <a:lnTo>
                    <a:pt x="640" y="3840"/>
                  </a:lnTo>
                  <a:cubicBezTo>
                    <a:pt x="287" y="3840"/>
                    <a:pt x="0" y="3553"/>
                    <a:pt x="0" y="3200"/>
                  </a:cubicBezTo>
                  <a:lnTo>
                    <a:pt x="0" y="2359"/>
                  </a:lnTo>
                  <a:lnTo>
                    <a:pt x="133" y="2230"/>
                  </a:lnTo>
                  <a:lnTo>
                    <a:pt x="133" y="3111"/>
                  </a:lnTo>
                  <a:cubicBezTo>
                    <a:pt x="133" y="3440"/>
                    <a:pt x="400" y="3707"/>
                    <a:pt x="729" y="3707"/>
                  </a:cubicBezTo>
                  <a:lnTo>
                    <a:pt x="3111" y="3707"/>
                  </a:lnTo>
                  <a:cubicBezTo>
                    <a:pt x="3440" y="3707"/>
                    <a:pt x="3707" y="3440"/>
                    <a:pt x="3707" y="3111"/>
                  </a:cubicBezTo>
                  <a:lnTo>
                    <a:pt x="3707" y="729"/>
                  </a:lnTo>
                  <a:cubicBezTo>
                    <a:pt x="3707" y="400"/>
                    <a:pt x="3440" y="133"/>
                    <a:pt x="3111" y="133"/>
                  </a:cubicBezTo>
                  <a:lnTo>
                    <a:pt x="2305" y="133"/>
                  </a:lnTo>
                  <a:lnTo>
                    <a:pt x="2443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4" name="任意多边形 3"/>
            <p:cNvSpPr/>
            <p:nvPr userDrawn="1">
              <p:custDataLst>
                <p:tags r:id="rId6"/>
              </p:custDataLst>
            </p:nvPr>
          </p:nvSpPr>
          <p:spPr>
            <a:xfrm rot="18780000">
              <a:off x="1643698" y="-366712"/>
              <a:ext cx="2026285" cy="2026285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191" h="3191">
                  <a:moveTo>
                    <a:pt x="532" y="0"/>
                  </a:moveTo>
                  <a:lnTo>
                    <a:pt x="1500" y="0"/>
                  </a:lnTo>
                  <a:lnTo>
                    <a:pt x="3191" y="1814"/>
                  </a:lnTo>
                  <a:lnTo>
                    <a:pt x="3191" y="2659"/>
                  </a:lnTo>
                  <a:cubicBezTo>
                    <a:pt x="3191" y="2953"/>
                    <a:pt x="2953" y="3191"/>
                    <a:pt x="2659" y="3191"/>
                  </a:cubicBezTo>
                  <a:lnTo>
                    <a:pt x="532" y="3191"/>
                  </a:lnTo>
                  <a:cubicBezTo>
                    <a:pt x="238" y="3191"/>
                    <a:pt x="0" y="2953"/>
                    <a:pt x="0" y="2659"/>
                  </a:cubicBezTo>
                  <a:lnTo>
                    <a:pt x="0" y="532"/>
                  </a:lnTo>
                  <a:cubicBezTo>
                    <a:pt x="0" y="238"/>
                    <a:pt x="238" y="0"/>
                    <a:pt x="53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5" name="圆角矩形 7"/>
            <p:cNvSpPr/>
            <p:nvPr userDrawn="1">
              <p:custDataLst>
                <p:tags r:id="rId7"/>
              </p:custDataLst>
            </p:nvPr>
          </p:nvSpPr>
          <p:spPr>
            <a:xfrm rot="18780000">
              <a:off x="680085" y="1315720"/>
              <a:ext cx="873760" cy="873760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6" name="任意多边形 17"/>
            <p:cNvSpPr/>
            <p:nvPr userDrawn="1">
              <p:custDataLst>
                <p:tags r:id="rId8"/>
              </p:custDataLst>
            </p:nvPr>
          </p:nvSpPr>
          <p:spPr>
            <a:xfrm rot="2640000">
              <a:off x="1710690" y="2219960"/>
              <a:ext cx="682625" cy="682625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653" h="7653">
                  <a:moveTo>
                    <a:pt x="1453" y="266"/>
                  </a:moveTo>
                  <a:cubicBezTo>
                    <a:pt x="797" y="266"/>
                    <a:pt x="266" y="797"/>
                    <a:pt x="266" y="1453"/>
                  </a:cubicBezTo>
                  <a:lnTo>
                    <a:pt x="266" y="6200"/>
                  </a:lnTo>
                  <a:cubicBezTo>
                    <a:pt x="266" y="6856"/>
                    <a:pt x="797" y="7387"/>
                    <a:pt x="1453" y="7387"/>
                  </a:cubicBezTo>
                  <a:lnTo>
                    <a:pt x="6200" y="7387"/>
                  </a:lnTo>
                  <a:cubicBezTo>
                    <a:pt x="6856" y="7387"/>
                    <a:pt x="7387" y="6856"/>
                    <a:pt x="7387" y="6200"/>
                  </a:cubicBezTo>
                  <a:lnTo>
                    <a:pt x="7387" y="1453"/>
                  </a:lnTo>
                  <a:cubicBezTo>
                    <a:pt x="7387" y="797"/>
                    <a:pt x="6856" y="266"/>
                    <a:pt x="6200" y="266"/>
                  </a:cubicBezTo>
                  <a:lnTo>
                    <a:pt x="1453" y="266"/>
                  </a:lnTo>
                  <a:close/>
                  <a:moveTo>
                    <a:pt x="1276" y="0"/>
                  </a:moveTo>
                  <a:lnTo>
                    <a:pt x="6377" y="0"/>
                  </a:lnTo>
                  <a:cubicBezTo>
                    <a:pt x="7082" y="0"/>
                    <a:pt x="7653" y="571"/>
                    <a:pt x="7653" y="1276"/>
                  </a:cubicBezTo>
                  <a:lnTo>
                    <a:pt x="7653" y="6377"/>
                  </a:lnTo>
                  <a:cubicBezTo>
                    <a:pt x="7653" y="7082"/>
                    <a:pt x="7082" y="7653"/>
                    <a:pt x="6377" y="7653"/>
                  </a:cubicBezTo>
                  <a:lnTo>
                    <a:pt x="1276" y="7653"/>
                  </a:lnTo>
                  <a:cubicBezTo>
                    <a:pt x="571" y="7653"/>
                    <a:pt x="0" y="7082"/>
                    <a:pt x="0" y="6377"/>
                  </a:cubicBezTo>
                  <a:lnTo>
                    <a:pt x="0" y="1276"/>
                  </a:lnTo>
                  <a:cubicBezTo>
                    <a:pt x="0" y="571"/>
                    <a:pt x="571" y="0"/>
                    <a:pt x="1276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37890" name="标题 1"/>
          <p:cNvSpPr>
            <a:spLocks noGrp="1" noChangeArrowheads="1"/>
          </p:cNvSpPr>
          <p:nvPr>
            <p:ph type="title" idx="4294967295"/>
          </p:nvPr>
        </p:nvSpPr>
        <p:spPr>
          <a:xfrm>
            <a:off x="460375" y="752475"/>
            <a:ext cx="10291763" cy="1081088"/>
          </a:xfr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no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9pPr>
          </a:lstStyle>
          <a:p>
            <a:pPr lvl="0" algn="l" defTabSz="914400" eaLnBrk="1" hangingPunct="1">
              <a:buClrTx/>
              <a:buSzTx/>
              <a:buFontTx/>
            </a:pPr>
            <a:r>
              <a:rPr lang="zh-CN" altLang="en-US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Trebuchet MS" panose="020B0603020202020204" charset="0"/>
              </a:rPr>
              <a:t>案例参与人</a:t>
            </a:r>
            <a:endParaRPr lang="zh-CN" altLang="en-US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Trebuchet MS" panose="020B0603020202020204" charset="0"/>
            </a:endParaRPr>
          </a:p>
        </p:txBody>
      </p:sp>
      <p:sp>
        <p:nvSpPr>
          <p:cNvPr id="37891" name="文本框 1"/>
          <p:cNvSpPr txBox="1">
            <a:spLocks noChangeArrowheads="1"/>
          </p:cNvSpPr>
          <p:nvPr/>
        </p:nvSpPr>
        <p:spPr bwMode="auto">
          <a:xfrm>
            <a:off x="695624" y="2149103"/>
            <a:ext cx="8136565" cy="3846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宋体" panose="02010600030101010101" pitchFamily="2" charset="-122"/>
              </a:rPr>
              <a:t>案例负责人：</a:t>
            </a: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宋体" panose="02010600030101010101" pitchFamily="2" charset="-122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宋体" panose="02010600030101010101" pitchFamily="2" charset="-122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 sz="3200" b="1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宋体" panose="02010600030101010101" pitchFamily="2" charset="-122"/>
              </a:rPr>
              <a:t>案例参与人：</a:t>
            </a:r>
            <a:endParaRPr lang="en-US" altLang="zh-CN" sz="3200" b="1" dirty="0">
              <a:solidFill>
                <a:schemeClr val="dk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宋体" panose="02010600030101010101" pitchFamily="2" charset="-122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lang="en-US" altLang="zh-CN" sz="2800" b="1" dirty="0">
              <a:solidFill>
                <a:schemeClr val="dk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宋体" panose="02010600030101010101" pitchFamily="2" charset="-122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lang="en-US" altLang="zh-CN" sz="2800" b="1" dirty="0">
              <a:solidFill>
                <a:schemeClr val="dk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宋体" panose="02010600030101010101" pitchFamily="2" charset="-122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24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宋体" panose="02010600030101010101" pitchFamily="2" charset="-122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lang="en-US" altLang="zh-CN" b="1" dirty="0">
              <a:solidFill>
                <a:schemeClr val="dk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宋体" panose="02010600030101010101" pitchFamily="2" charset="-122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24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宋体" panose="02010600030101010101" pitchFamily="2" charset="-122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 sz="2000" b="1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宋体" panose="02010600030101010101" pitchFamily="2" charset="-122"/>
              </a:rPr>
              <a:t>                                        注：案例参与人（含负责人）不超过</a:t>
            </a:r>
            <a:r>
              <a:rPr lang="en-US" altLang="zh-CN" sz="2000" b="1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宋体" panose="02010600030101010101" pitchFamily="2" charset="-122"/>
              </a:rPr>
              <a:t>10</a:t>
            </a:r>
            <a:r>
              <a:rPr lang="zh-CN" altLang="en-US" sz="2000" b="1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宋体" panose="02010600030101010101" pitchFamily="2" charset="-122"/>
              </a:rPr>
              <a:t>人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宋体" panose="02010600030101010101" pitchFamily="2" charset="-122"/>
            </a:endParaRPr>
          </a:p>
        </p:txBody>
      </p:sp>
    </p:spTree>
    <p:custDataLst>
      <p:tags r:id="rId9"/>
    </p:custData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/>
          <p:cNvGrpSpPr/>
          <p:nvPr userDrawn="1">
            <p:custDataLst>
              <p:tags r:id="rId1"/>
            </p:custDataLst>
          </p:nvPr>
        </p:nvGrpSpPr>
        <p:grpSpPr>
          <a:xfrm>
            <a:off x="9833212" y="-641677"/>
            <a:ext cx="2054182" cy="1326361"/>
            <a:chOff x="2893296" y="-1063911"/>
            <a:chExt cx="3398516" cy="2194382"/>
          </a:xfrm>
        </p:grpSpPr>
        <p:sp>
          <p:nvSpPr>
            <p:cNvPr id="5" name="任意多边形 1"/>
            <p:cNvSpPr/>
            <p:nvPr userDrawn="1">
              <p:custDataLst>
                <p:tags r:id="rId2"/>
              </p:custDataLst>
            </p:nvPr>
          </p:nvSpPr>
          <p:spPr>
            <a:xfrm rot="2640000">
              <a:off x="2893296" y="-1063911"/>
              <a:ext cx="2244249" cy="2194382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34" h="3456">
                  <a:moveTo>
                    <a:pt x="3481" y="0"/>
                  </a:moveTo>
                  <a:lnTo>
                    <a:pt x="3484" y="7"/>
                  </a:lnTo>
                  <a:cubicBezTo>
                    <a:pt x="3516" y="83"/>
                    <a:pt x="3534" y="168"/>
                    <a:pt x="3534" y="256"/>
                  </a:cubicBezTo>
                  <a:lnTo>
                    <a:pt x="3534" y="2815"/>
                  </a:lnTo>
                  <a:cubicBezTo>
                    <a:pt x="3534" y="3169"/>
                    <a:pt x="3248" y="3456"/>
                    <a:pt x="2894" y="3456"/>
                  </a:cubicBezTo>
                  <a:lnTo>
                    <a:pt x="335" y="3456"/>
                  </a:lnTo>
                  <a:cubicBezTo>
                    <a:pt x="213" y="3456"/>
                    <a:pt x="99" y="3422"/>
                    <a:pt x="2" y="3363"/>
                  </a:cubicBezTo>
                  <a:lnTo>
                    <a:pt x="0" y="3361"/>
                  </a:lnTo>
                  <a:lnTo>
                    <a:pt x="124" y="3242"/>
                  </a:lnTo>
                  <a:lnTo>
                    <a:pt x="139" y="3250"/>
                  </a:lnTo>
                  <a:cubicBezTo>
                    <a:pt x="224" y="3296"/>
                    <a:pt x="320" y="3322"/>
                    <a:pt x="423" y="3322"/>
                  </a:cubicBezTo>
                  <a:lnTo>
                    <a:pt x="2805" y="3322"/>
                  </a:lnTo>
                  <a:cubicBezTo>
                    <a:pt x="3134" y="3322"/>
                    <a:pt x="3401" y="3056"/>
                    <a:pt x="3401" y="2727"/>
                  </a:cubicBezTo>
                  <a:lnTo>
                    <a:pt x="3401" y="345"/>
                  </a:lnTo>
                  <a:cubicBezTo>
                    <a:pt x="3401" y="273"/>
                    <a:pt x="3388" y="204"/>
                    <a:pt x="3365" y="140"/>
                  </a:cubicBezTo>
                  <a:lnTo>
                    <a:pt x="3357" y="120"/>
                  </a:lnTo>
                  <a:lnTo>
                    <a:pt x="3481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9" name="任意多边形 2"/>
            <p:cNvSpPr/>
            <p:nvPr userDrawn="1">
              <p:custDataLst>
                <p:tags r:id="rId3"/>
              </p:custDataLst>
            </p:nvPr>
          </p:nvSpPr>
          <p:spPr>
            <a:xfrm rot="2640000">
              <a:off x="4096199" y="-1052709"/>
              <a:ext cx="2195613" cy="2140432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58" h="3371">
                  <a:moveTo>
                    <a:pt x="3434" y="0"/>
                  </a:moveTo>
                  <a:lnTo>
                    <a:pt x="3438" y="11"/>
                  </a:lnTo>
                  <a:cubicBezTo>
                    <a:pt x="3451" y="62"/>
                    <a:pt x="3458" y="116"/>
                    <a:pt x="3458" y="171"/>
                  </a:cubicBezTo>
                  <a:lnTo>
                    <a:pt x="3458" y="2731"/>
                  </a:lnTo>
                  <a:cubicBezTo>
                    <a:pt x="3458" y="3084"/>
                    <a:pt x="3171" y="3371"/>
                    <a:pt x="2817" y="3371"/>
                  </a:cubicBezTo>
                  <a:lnTo>
                    <a:pt x="258" y="3371"/>
                  </a:lnTo>
                  <a:cubicBezTo>
                    <a:pt x="169" y="3371"/>
                    <a:pt x="85" y="3353"/>
                    <a:pt x="9" y="3320"/>
                  </a:cubicBezTo>
                  <a:lnTo>
                    <a:pt x="0" y="3317"/>
                  </a:lnTo>
                  <a:lnTo>
                    <a:pt x="126" y="3195"/>
                  </a:lnTo>
                  <a:lnTo>
                    <a:pt x="142" y="3201"/>
                  </a:lnTo>
                  <a:cubicBezTo>
                    <a:pt x="206" y="3225"/>
                    <a:pt x="275" y="3237"/>
                    <a:pt x="347" y="3237"/>
                  </a:cubicBezTo>
                  <a:lnTo>
                    <a:pt x="2729" y="3237"/>
                  </a:lnTo>
                  <a:cubicBezTo>
                    <a:pt x="3058" y="3237"/>
                    <a:pt x="3324" y="2971"/>
                    <a:pt x="3324" y="2642"/>
                  </a:cubicBezTo>
                  <a:lnTo>
                    <a:pt x="3324" y="260"/>
                  </a:lnTo>
                  <a:cubicBezTo>
                    <a:pt x="3324" y="219"/>
                    <a:pt x="3320" y="179"/>
                    <a:pt x="3312" y="140"/>
                  </a:cubicBezTo>
                  <a:lnTo>
                    <a:pt x="3308" y="122"/>
                  </a:lnTo>
                  <a:lnTo>
                    <a:pt x="3434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2" name="组合 11"/>
          <p:cNvGrpSpPr/>
          <p:nvPr userDrawn="1">
            <p:custDataLst>
              <p:tags r:id="rId4"/>
            </p:custDataLst>
          </p:nvPr>
        </p:nvGrpSpPr>
        <p:grpSpPr>
          <a:xfrm rot="10800000">
            <a:off x="168306" y="5711339"/>
            <a:ext cx="1262181" cy="1372524"/>
            <a:chOff x="680085" y="-572770"/>
            <a:chExt cx="3195955" cy="3475355"/>
          </a:xfrm>
        </p:grpSpPr>
        <p:sp>
          <p:nvSpPr>
            <p:cNvPr id="13" name="任意多边形 39"/>
            <p:cNvSpPr/>
            <p:nvPr userDrawn="1">
              <p:custDataLst>
                <p:tags r:id="rId5"/>
              </p:custDataLst>
            </p:nvPr>
          </p:nvSpPr>
          <p:spPr>
            <a:xfrm rot="2640000">
              <a:off x="1437640" y="-572770"/>
              <a:ext cx="2438400" cy="2438400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840" h="3840">
                  <a:moveTo>
                    <a:pt x="2443" y="0"/>
                  </a:moveTo>
                  <a:lnTo>
                    <a:pt x="3200" y="0"/>
                  </a:lnTo>
                  <a:cubicBezTo>
                    <a:pt x="3553" y="0"/>
                    <a:pt x="3840" y="287"/>
                    <a:pt x="3840" y="640"/>
                  </a:cubicBezTo>
                  <a:lnTo>
                    <a:pt x="3840" y="3200"/>
                  </a:lnTo>
                  <a:cubicBezTo>
                    <a:pt x="3840" y="3553"/>
                    <a:pt x="3553" y="3840"/>
                    <a:pt x="3200" y="3840"/>
                  </a:cubicBezTo>
                  <a:lnTo>
                    <a:pt x="640" y="3840"/>
                  </a:lnTo>
                  <a:cubicBezTo>
                    <a:pt x="287" y="3840"/>
                    <a:pt x="0" y="3553"/>
                    <a:pt x="0" y="3200"/>
                  </a:cubicBezTo>
                  <a:lnTo>
                    <a:pt x="0" y="2359"/>
                  </a:lnTo>
                  <a:lnTo>
                    <a:pt x="133" y="2230"/>
                  </a:lnTo>
                  <a:lnTo>
                    <a:pt x="133" y="3111"/>
                  </a:lnTo>
                  <a:cubicBezTo>
                    <a:pt x="133" y="3440"/>
                    <a:pt x="400" y="3707"/>
                    <a:pt x="729" y="3707"/>
                  </a:cubicBezTo>
                  <a:lnTo>
                    <a:pt x="3111" y="3707"/>
                  </a:lnTo>
                  <a:cubicBezTo>
                    <a:pt x="3440" y="3707"/>
                    <a:pt x="3707" y="3440"/>
                    <a:pt x="3707" y="3111"/>
                  </a:cubicBezTo>
                  <a:lnTo>
                    <a:pt x="3707" y="729"/>
                  </a:lnTo>
                  <a:cubicBezTo>
                    <a:pt x="3707" y="400"/>
                    <a:pt x="3440" y="133"/>
                    <a:pt x="3111" y="133"/>
                  </a:cubicBezTo>
                  <a:lnTo>
                    <a:pt x="2305" y="133"/>
                  </a:lnTo>
                  <a:lnTo>
                    <a:pt x="2443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4" name="任意多边形 3"/>
            <p:cNvSpPr/>
            <p:nvPr userDrawn="1">
              <p:custDataLst>
                <p:tags r:id="rId6"/>
              </p:custDataLst>
            </p:nvPr>
          </p:nvSpPr>
          <p:spPr>
            <a:xfrm rot="18780000">
              <a:off x="1643698" y="-366712"/>
              <a:ext cx="2026285" cy="2026285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191" h="3191">
                  <a:moveTo>
                    <a:pt x="532" y="0"/>
                  </a:moveTo>
                  <a:lnTo>
                    <a:pt x="1500" y="0"/>
                  </a:lnTo>
                  <a:lnTo>
                    <a:pt x="3191" y="1814"/>
                  </a:lnTo>
                  <a:lnTo>
                    <a:pt x="3191" y="2659"/>
                  </a:lnTo>
                  <a:cubicBezTo>
                    <a:pt x="3191" y="2953"/>
                    <a:pt x="2953" y="3191"/>
                    <a:pt x="2659" y="3191"/>
                  </a:cubicBezTo>
                  <a:lnTo>
                    <a:pt x="532" y="3191"/>
                  </a:lnTo>
                  <a:cubicBezTo>
                    <a:pt x="238" y="3191"/>
                    <a:pt x="0" y="2953"/>
                    <a:pt x="0" y="2659"/>
                  </a:cubicBezTo>
                  <a:lnTo>
                    <a:pt x="0" y="532"/>
                  </a:lnTo>
                  <a:cubicBezTo>
                    <a:pt x="0" y="238"/>
                    <a:pt x="238" y="0"/>
                    <a:pt x="53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5" name="圆角矩形 7"/>
            <p:cNvSpPr/>
            <p:nvPr userDrawn="1">
              <p:custDataLst>
                <p:tags r:id="rId7"/>
              </p:custDataLst>
            </p:nvPr>
          </p:nvSpPr>
          <p:spPr>
            <a:xfrm rot="18780000">
              <a:off x="680085" y="1315720"/>
              <a:ext cx="873760" cy="873760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6" name="任意多边形 17"/>
            <p:cNvSpPr/>
            <p:nvPr userDrawn="1">
              <p:custDataLst>
                <p:tags r:id="rId8"/>
              </p:custDataLst>
            </p:nvPr>
          </p:nvSpPr>
          <p:spPr>
            <a:xfrm rot="2640000">
              <a:off x="1710690" y="2219960"/>
              <a:ext cx="682625" cy="682625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653" h="7653">
                  <a:moveTo>
                    <a:pt x="1453" y="266"/>
                  </a:moveTo>
                  <a:cubicBezTo>
                    <a:pt x="797" y="266"/>
                    <a:pt x="266" y="797"/>
                    <a:pt x="266" y="1453"/>
                  </a:cubicBezTo>
                  <a:lnTo>
                    <a:pt x="266" y="6200"/>
                  </a:lnTo>
                  <a:cubicBezTo>
                    <a:pt x="266" y="6856"/>
                    <a:pt x="797" y="7387"/>
                    <a:pt x="1453" y="7387"/>
                  </a:cubicBezTo>
                  <a:lnTo>
                    <a:pt x="6200" y="7387"/>
                  </a:lnTo>
                  <a:cubicBezTo>
                    <a:pt x="6856" y="7387"/>
                    <a:pt x="7387" y="6856"/>
                    <a:pt x="7387" y="6200"/>
                  </a:cubicBezTo>
                  <a:lnTo>
                    <a:pt x="7387" y="1453"/>
                  </a:lnTo>
                  <a:cubicBezTo>
                    <a:pt x="7387" y="797"/>
                    <a:pt x="6856" y="266"/>
                    <a:pt x="6200" y="266"/>
                  </a:cubicBezTo>
                  <a:lnTo>
                    <a:pt x="1453" y="266"/>
                  </a:lnTo>
                  <a:close/>
                  <a:moveTo>
                    <a:pt x="1276" y="0"/>
                  </a:moveTo>
                  <a:lnTo>
                    <a:pt x="6377" y="0"/>
                  </a:lnTo>
                  <a:cubicBezTo>
                    <a:pt x="7082" y="0"/>
                    <a:pt x="7653" y="571"/>
                    <a:pt x="7653" y="1276"/>
                  </a:cubicBezTo>
                  <a:lnTo>
                    <a:pt x="7653" y="6377"/>
                  </a:lnTo>
                  <a:cubicBezTo>
                    <a:pt x="7653" y="7082"/>
                    <a:pt x="7082" y="7653"/>
                    <a:pt x="6377" y="7653"/>
                  </a:cubicBezTo>
                  <a:lnTo>
                    <a:pt x="1276" y="7653"/>
                  </a:lnTo>
                  <a:cubicBezTo>
                    <a:pt x="571" y="7653"/>
                    <a:pt x="0" y="7082"/>
                    <a:pt x="0" y="6377"/>
                  </a:cubicBezTo>
                  <a:lnTo>
                    <a:pt x="0" y="1276"/>
                  </a:lnTo>
                  <a:cubicBezTo>
                    <a:pt x="0" y="571"/>
                    <a:pt x="571" y="0"/>
                    <a:pt x="1276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37890" name="标题 1"/>
          <p:cNvSpPr>
            <a:spLocks noGrp="1" noChangeArrowheads="1"/>
          </p:cNvSpPr>
          <p:nvPr>
            <p:ph type="title" idx="4294967295"/>
          </p:nvPr>
        </p:nvSpPr>
        <p:spPr>
          <a:xfrm>
            <a:off x="460375" y="752475"/>
            <a:ext cx="10291763" cy="1081088"/>
          </a:xfr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no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9pPr>
          </a:lstStyle>
          <a:p>
            <a:pPr lvl="0" algn="l" defTabSz="914400" eaLnBrk="1" hangingPunct="1">
              <a:buClrTx/>
              <a:buSzTx/>
              <a:buFontTx/>
            </a:pPr>
            <a:r>
              <a:rPr lang="zh-CN" altLang="en-US" b="1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Trebuchet MS" panose="020B0603020202020204" charset="0"/>
              </a:rPr>
              <a:t>说明</a:t>
            </a:r>
            <a:endParaRPr lang="zh-CN" altLang="en-US" b="1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Trebuchet MS" panose="020B0603020202020204" charset="0"/>
            </a:endParaRPr>
          </a:p>
        </p:txBody>
      </p:sp>
      <p:sp>
        <p:nvSpPr>
          <p:cNvPr id="37891" name="文本框 1"/>
          <p:cNvSpPr txBox="1">
            <a:spLocks noChangeArrowheads="1"/>
          </p:cNvSpPr>
          <p:nvPr/>
        </p:nvSpPr>
        <p:spPr bwMode="auto">
          <a:xfrm>
            <a:off x="1847533" y="2277110"/>
            <a:ext cx="7346950" cy="1198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1200" cap="none" spc="0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宋体" panose="02010600030101010101" pitchFamily="2" charset="-122"/>
              </a:rPr>
              <a:t>1.</a:t>
            </a:r>
            <a:r>
              <a:rPr kumimoji="0" lang="zh-CN" altLang="en-US" sz="2400" b="1" i="0" u="none" strike="noStrike" kern="1200" cap="none" spc="0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宋体" panose="02010600030101010101" pitchFamily="2" charset="-122"/>
              </a:rPr>
              <a:t>参赛案例应能体现改进经验及工作成果。</a:t>
            </a:r>
            <a:endParaRPr kumimoji="0" lang="zh-CN" altLang="en-US" sz="2400" b="1" i="0" u="none" strike="noStrike" kern="1200" cap="none" spc="0" normalizeH="0" baseline="0" noProof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宋体" panose="02010600030101010101" pitchFamily="2" charset="-122"/>
            </a:endParaRPr>
          </a:p>
          <a:p>
            <a:pPr marL="0" marR="0" lvl="0" indent="0" algn="l" defTabSz="4572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1200" cap="none" spc="0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宋体" panose="02010600030101010101" pitchFamily="2" charset="-122"/>
              </a:rPr>
              <a:t>2.</a:t>
            </a:r>
            <a:r>
              <a:rPr kumimoji="0" lang="zh-CN" altLang="en-US" sz="2400" b="1" i="0" u="none" strike="noStrike" kern="1200" cap="none" spc="0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宋体" panose="02010600030101010101" pitchFamily="2" charset="-122"/>
              </a:rPr>
              <a:t>背景格式可自行调整设置，本模版仅供参考。</a:t>
            </a:r>
            <a:endParaRPr kumimoji="0" lang="zh-CN" altLang="en-US" sz="2400" b="1" i="0" u="none" strike="noStrike" kern="1200" cap="none" spc="0" normalizeH="0" baseline="0" noProof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宋体" panose="02010600030101010101" pitchFamily="2" charset="-122"/>
            </a:endParaRPr>
          </a:p>
        </p:txBody>
      </p:sp>
    </p:spTree>
    <p:custDataLst>
      <p:tags r:id="rId9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5"/>
          <p:cNvSpPr txBox="1">
            <a:spLocks noChangeArrowheads="1"/>
          </p:cNvSpPr>
          <p:nvPr/>
        </p:nvSpPr>
        <p:spPr bwMode="auto">
          <a:xfrm>
            <a:off x="2365375" y="2422525"/>
            <a:ext cx="2752725" cy="9531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9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lt"/>
              </a:rPr>
              <a:t>行动背景</a:t>
            </a:r>
            <a:endParaRPr kumimoji="0" lang="zh-CN" altLang="en-US" sz="2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+mn-lt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2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+mn-lt"/>
            </a:endParaRPr>
          </a:p>
        </p:txBody>
      </p:sp>
      <p:sp>
        <p:nvSpPr>
          <p:cNvPr id="6" name="文本框 39"/>
          <p:cNvSpPr txBox="1">
            <a:spLocks noChangeArrowheads="1"/>
          </p:cNvSpPr>
          <p:nvPr/>
        </p:nvSpPr>
        <p:spPr bwMode="auto">
          <a:xfrm>
            <a:off x="2365375" y="3284855"/>
            <a:ext cx="2752725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121793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charset="0"/>
              </a:defRPr>
            </a:lvl1pPr>
            <a:lvl2pPr marL="742950" indent="-285750" defTabSz="121793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charset="0"/>
              </a:defRPr>
            </a:lvl2pPr>
            <a:lvl3pPr marL="1143000" indent="-228600" defTabSz="121793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charset="0"/>
              </a:defRPr>
            </a:lvl3pPr>
            <a:lvl4pPr marL="1600200" indent="-228600" defTabSz="121793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4pPr>
            <a:lvl5pPr marL="2057400" indent="-228600" defTabSz="121793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5pPr>
            <a:lvl6pPr marL="2514600" indent="-228600" defTabSz="121793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6pPr>
            <a:lvl7pPr marL="2971800" indent="-228600" defTabSz="121793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7pPr>
            <a:lvl8pPr marL="3429000" indent="-228600" defTabSz="121793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8pPr>
            <a:lvl9pPr marL="3886200" indent="-228600" defTabSz="121793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9pPr>
          </a:lstStyle>
          <a:p>
            <a:pPr marL="0" marR="0" lvl="0" indent="0" algn="l" defTabSz="121793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lt"/>
              </a:rPr>
              <a:t>行动计划</a:t>
            </a:r>
            <a:endParaRPr kumimoji="0" lang="zh-CN" altLang="en-US" sz="2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+mn-lt"/>
            </a:endParaRPr>
          </a:p>
        </p:txBody>
      </p:sp>
      <p:sp>
        <p:nvSpPr>
          <p:cNvPr id="7" name="文本框 39"/>
          <p:cNvSpPr txBox="1">
            <a:spLocks noChangeArrowheads="1"/>
          </p:cNvSpPr>
          <p:nvPr/>
        </p:nvSpPr>
        <p:spPr bwMode="auto">
          <a:xfrm>
            <a:off x="2365375" y="4148455"/>
            <a:ext cx="2752725" cy="521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121793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charset="0"/>
              </a:defRPr>
            </a:lvl1pPr>
            <a:lvl2pPr marL="742950" indent="-285750" defTabSz="121793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charset="0"/>
              </a:defRPr>
            </a:lvl2pPr>
            <a:lvl3pPr marL="1143000" indent="-228600" defTabSz="121793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charset="0"/>
              </a:defRPr>
            </a:lvl3pPr>
            <a:lvl4pPr marL="1600200" indent="-228600" defTabSz="121793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4pPr>
            <a:lvl5pPr marL="2057400" indent="-228600" defTabSz="121793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5pPr>
            <a:lvl6pPr marL="2514600" indent="-228600" defTabSz="121793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6pPr>
            <a:lvl7pPr marL="2971800" indent="-228600" defTabSz="121793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7pPr>
            <a:lvl8pPr marL="3429000" indent="-228600" defTabSz="121793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8pPr>
            <a:lvl9pPr marL="3886200" indent="-228600" defTabSz="121793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9pPr>
          </a:lstStyle>
          <a:p>
            <a:pPr marL="0" marR="0" lvl="0" indent="0" algn="l" defTabSz="121793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2800" b="1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  <a:sym typeface="+mn-lt"/>
              </a:rPr>
              <a:t>行动过程</a:t>
            </a:r>
            <a:endParaRPr kumimoji="0" lang="zh-CN" altLang="en-US" sz="2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  <a:sym typeface="+mn-lt"/>
            </a:endParaRPr>
          </a:p>
        </p:txBody>
      </p:sp>
      <p:sp>
        <p:nvSpPr>
          <p:cNvPr id="10" name="圆角矩形 9"/>
          <p:cNvSpPr/>
          <p:nvPr>
            <p:custDataLst>
              <p:tags r:id="rId1"/>
            </p:custDataLst>
          </p:nvPr>
        </p:nvSpPr>
        <p:spPr>
          <a:xfrm rot="18780000">
            <a:off x="2176780" y="1979930"/>
            <a:ext cx="2839720" cy="2839085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800">
              <a:solidFill>
                <a:schemeClr val="lt1"/>
              </a:solidFill>
            </a:endParaRPr>
          </a:p>
        </p:txBody>
      </p:sp>
      <p:sp>
        <p:nvSpPr>
          <p:cNvPr id="12" name="任意多边形 11"/>
          <p:cNvSpPr/>
          <p:nvPr>
            <p:custDataLst>
              <p:tags r:id="rId2"/>
            </p:custDataLst>
          </p:nvPr>
        </p:nvSpPr>
        <p:spPr>
          <a:xfrm rot="2640000">
            <a:off x="1442720" y="2201545"/>
            <a:ext cx="2676525" cy="2676525"/>
          </a:xfrm>
          <a:custGeom>
            <a:avLst/>
            <a:gdLst>
              <a:gd name="adj" fmla="val 16667"/>
              <a:gd name="a" fmla="pin 0 adj 50000"/>
              <a:gd name="x1" fmla="*/ ss a 100000"/>
              <a:gd name="x2" fmla="+- r 0 x1"/>
              <a:gd name="y2" fmla="+- b 0 x1"/>
              <a:gd name="il" fmla="*/ x1 29289 100000"/>
              <a:gd name="ir" fmla="+- r 0 il"/>
              <a:gd name="ib" fmla="+- b 0 il"/>
            </a:gdLst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653" h="7653">
                <a:moveTo>
                  <a:pt x="1453" y="266"/>
                </a:moveTo>
                <a:cubicBezTo>
                  <a:pt x="797" y="266"/>
                  <a:pt x="266" y="797"/>
                  <a:pt x="266" y="1453"/>
                </a:cubicBezTo>
                <a:lnTo>
                  <a:pt x="266" y="6200"/>
                </a:lnTo>
                <a:cubicBezTo>
                  <a:pt x="266" y="6856"/>
                  <a:pt x="797" y="7387"/>
                  <a:pt x="1453" y="7387"/>
                </a:cubicBezTo>
                <a:lnTo>
                  <a:pt x="6200" y="7387"/>
                </a:lnTo>
                <a:cubicBezTo>
                  <a:pt x="6856" y="7387"/>
                  <a:pt x="7387" y="6856"/>
                  <a:pt x="7387" y="6200"/>
                </a:cubicBezTo>
                <a:lnTo>
                  <a:pt x="7387" y="1453"/>
                </a:lnTo>
                <a:cubicBezTo>
                  <a:pt x="7387" y="797"/>
                  <a:pt x="6856" y="266"/>
                  <a:pt x="6200" y="266"/>
                </a:cubicBezTo>
                <a:lnTo>
                  <a:pt x="1453" y="266"/>
                </a:lnTo>
                <a:close/>
                <a:moveTo>
                  <a:pt x="1276" y="0"/>
                </a:moveTo>
                <a:lnTo>
                  <a:pt x="6377" y="0"/>
                </a:lnTo>
                <a:cubicBezTo>
                  <a:pt x="7082" y="0"/>
                  <a:pt x="7653" y="571"/>
                  <a:pt x="7653" y="1276"/>
                </a:cubicBezTo>
                <a:lnTo>
                  <a:pt x="7653" y="6377"/>
                </a:lnTo>
                <a:cubicBezTo>
                  <a:pt x="7653" y="7082"/>
                  <a:pt x="7082" y="7653"/>
                  <a:pt x="6377" y="7653"/>
                </a:cubicBezTo>
                <a:lnTo>
                  <a:pt x="1276" y="7653"/>
                </a:lnTo>
                <a:cubicBezTo>
                  <a:pt x="571" y="7653"/>
                  <a:pt x="0" y="7082"/>
                  <a:pt x="0" y="6377"/>
                </a:cubicBezTo>
                <a:lnTo>
                  <a:pt x="0" y="1276"/>
                </a:lnTo>
                <a:cubicBezTo>
                  <a:pt x="0" y="571"/>
                  <a:pt x="571" y="0"/>
                  <a:pt x="1276" y="0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lang="zh-CN" altLang="en-US" sz="1800">
              <a:solidFill>
                <a:schemeClr val="lt1"/>
              </a:solidFill>
            </a:endParaRPr>
          </a:p>
        </p:txBody>
      </p:sp>
      <p:sp>
        <p:nvSpPr>
          <p:cNvPr id="36" name="圆角矩形 35"/>
          <p:cNvSpPr/>
          <p:nvPr>
            <p:custDataLst>
              <p:tags r:id="rId3"/>
            </p:custDataLst>
          </p:nvPr>
        </p:nvSpPr>
        <p:spPr>
          <a:xfrm rot="18780000">
            <a:off x="4478020" y="1504315"/>
            <a:ext cx="539750" cy="53975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800">
              <a:solidFill>
                <a:schemeClr val="lt1"/>
              </a:solidFill>
            </a:endParaRPr>
          </a:p>
        </p:txBody>
      </p:sp>
      <p:sp>
        <p:nvSpPr>
          <p:cNvPr id="2" name="任意多边形 1"/>
          <p:cNvSpPr/>
          <p:nvPr>
            <p:custDataLst>
              <p:tags r:id="rId4"/>
            </p:custDataLst>
          </p:nvPr>
        </p:nvSpPr>
        <p:spPr>
          <a:xfrm rot="2640000">
            <a:off x="4307205" y="1501140"/>
            <a:ext cx="523875" cy="523875"/>
          </a:xfrm>
          <a:custGeom>
            <a:avLst/>
            <a:gdLst>
              <a:gd name="adj" fmla="val 16667"/>
              <a:gd name="a" fmla="pin 0 adj 50000"/>
              <a:gd name="x1" fmla="*/ ss a 100000"/>
              <a:gd name="x2" fmla="+- r 0 x1"/>
              <a:gd name="y2" fmla="+- b 0 x1"/>
              <a:gd name="il" fmla="*/ x1 29289 100000"/>
              <a:gd name="ir" fmla="+- r 0 il"/>
              <a:gd name="ib" fmla="+- b 0 il"/>
            </a:gdLst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653" h="7653">
                <a:moveTo>
                  <a:pt x="1453" y="266"/>
                </a:moveTo>
                <a:cubicBezTo>
                  <a:pt x="797" y="266"/>
                  <a:pt x="266" y="797"/>
                  <a:pt x="266" y="1453"/>
                </a:cubicBezTo>
                <a:lnTo>
                  <a:pt x="266" y="6200"/>
                </a:lnTo>
                <a:cubicBezTo>
                  <a:pt x="266" y="6856"/>
                  <a:pt x="797" y="7387"/>
                  <a:pt x="1453" y="7387"/>
                </a:cubicBezTo>
                <a:lnTo>
                  <a:pt x="6200" y="7387"/>
                </a:lnTo>
                <a:cubicBezTo>
                  <a:pt x="6856" y="7387"/>
                  <a:pt x="7387" y="6856"/>
                  <a:pt x="7387" y="6200"/>
                </a:cubicBezTo>
                <a:lnTo>
                  <a:pt x="7387" y="1453"/>
                </a:lnTo>
                <a:cubicBezTo>
                  <a:pt x="7387" y="797"/>
                  <a:pt x="6856" y="266"/>
                  <a:pt x="6200" y="266"/>
                </a:cubicBezTo>
                <a:lnTo>
                  <a:pt x="1453" y="266"/>
                </a:lnTo>
                <a:close/>
                <a:moveTo>
                  <a:pt x="1276" y="0"/>
                </a:moveTo>
                <a:lnTo>
                  <a:pt x="6377" y="0"/>
                </a:lnTo>
                <a:cubicBezTo>
                  <a:pt x="7082" y="0"/>
                  <a:pt x="7653" y="571"/>
                  <a:pt x="7653" y="1276"/>
                </a:cubicBezTo>
                <a:lnTo>
                  <a:pt x="7653" y="6377"/>
                </a:lnTo>
                <a:cubicBezTo>
                  <a:pt x="7653" y="7082"/>
                  <a:pt x="7082" y="7653"/>
                  <a:pt x="6377" y="7653"/>
                </a:cubicBezTo>
                <a:lnTo>
                  <a:pt x="1276" y="7653"/>
                </a:lnTo>
                <a:cubicBezTo>
                  <a:pt x="571" y="7653"/>
                  <a:pt x="0" y="7082"/>
                  <a:pt x="0" y="6377"/>
                </a:cubicBezTo>
                <a:lnTo>
                  <a:pt x="0" y="1276"/>
                </a:lnTo>
                <a:cubicBezTo>
                  <a:pt x="0" y="571"/>
                  <a:pt x="571" y="0"/>
                  <a:pt x="1276" y="0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lang="zh-CN" altLang="en-US" sz="1800">
              <a:solidFill>
                <a:schemeClr val="lt1"/>
              </a:solidFill>
            </a:endParaRPr>
          </a:p>
        </p:txBody>
      </p:sp>
      <p:sp>
        <p:nvSpPr>
          <p:cNvPr id="3" name="圆角矩形 2"/>
          <p:cNvSpPr/>
          <p:nvPr>
            <p:custDataLst>
              <p:tags r:id="rId5"/>
            </p:custDataLst>
          </p:nvPr>
        </p:nvSpPr>
        <p:spPr>
          <a:xfrm rot="18780000">
            <a:off x="3916045" y="1056640"/>
            <a:ext cx="539750" cy="539750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 sz="1800">
              <a:solidFill>
                <a:schemeClr val="lt1"/>
              </a:solidFill>
            </a:endParaRPr>
          </a:p>
        </p:txBody>
      </p:sp>
      <p:sp>
        <p:nvSpPr>
          <p:cNvPr id="39" name="任意多边形 38"/>
          <p:cNvSpPr/>
          <p:nvPr>
            <p:custDataLst>
              <p:tags r:id="rId6"/>
            </p:custDataLst>
          </p:nvPr>
        </p:nvSpPr>
        <p:spPr>
          <a:xfrm rot="2640000">
            <a:off x="3733800" y="1064260"/>
            <a:ext cx="523875" cy="523875"/>
          </a:xfrm>
          <a:custGeom>
            <a:avLst/>
            <a:gdLst>
              <a:gd name="adj" fmla="val 16667"/>
              <a:gd name="a" fmla="pin 0 adj 50000"/>
              <a:gd name="x1" fmla="*/ ss a 100000"/>
              <a:gd name="x2" fmla="+- r 0 x1"/>
              <a:gd name="y2" fmla="+- b 0 x1"/>
              <a:gd name="il" fmla="*/ x1 29289 100000"/>
              <a:gd name="ir" fmla="+- r 0 il"/>
              <a:gd name="ib" fmla="+- b 0 il"/>
            </a:gdLst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653" h="7653">
                <a:moveTo>
                  <a:pt x="1453" y="266"/>
                </a:moveTo>
                <a:cubicBezTo>
                  <a:pt x="797" y="266"/>
                  <a:pt x="266" y="797"/>
                  <a:pt x="266" y="1453"/>
                </a:cubicBezTo>
                <a:lnTo>
                  <a:pt x="266" y="6200"/>
                </a:lnTo>
                <a:cubicBezTo>
                  <a:pt x="266" y="6856"/>
                  <a:pt x="797" y="7387"/>
                  <a:pt x="1453" y="7387"/>
                </a:cubicBezTo>
                <a:lnTo>
                  <a:pt x="6200" y="7387"/>
                </a:lnTo>
                <a:cubicBezTo>
                  <a:pt x="6856" y="7387"/>
                  <a:pt x="7387" y="6856"/>
                  <a:pt x="7387" y="6200"/>
                </a:cubicBezTo>
                <a:lnTo>
                  <a:pt x="7387" y="1453"/>
                </a:lnTo>
                <a:cubicBezTo>
                  <a:pt x="7387" y="797"/>
                  <a:pt x="6856" y="266"/>
                  <a:pt x="6200" y="266"/>
                </a:cubicBezTo>
                <a:lnTo>
                  <a:pt x="1453" y="266"/>
                </a:lnTo>
                <a:close/>
                <a:moveTo>
                  <a:pt x="1276" y="0"/>
                </a:moveTo>
                <a:lnTo>
                  <a:pt x="6377" y="0"/>
                </a:lnTo>
                <a:cubicBezTo>
                  <a:pt x="7082" y="0"/>
                  <a:pt x="7653" y="571"/>
                  <a:pt x="7653" y="1276"/>
                </a:cubicBezTo>
                <a:lnTo>
                  <a:pt x="7653" y="6377"/>
                </a:lnTo>
                <a:cubicBezTo>
                  <a:pt x="7653" y="7082"/>
                  <a:pt x="7082" y="7653"/>
                  <a:pt x="6377" y="7653"/>
                </a:cubicBezTo>
                <a:lnTo>
                  <a:pt x="1276" y="7653"/>
                </a:lnTo>
                <a:cubicBezTo>
                  <a:pt x="571" y="7653"/>
                  <a:pt x="0" y="7082"/>
                  <a:pt x="0" y="6377"/>
                </a:cubicBezTo>
                <a:lnTo>
                  <a:pt x="0" y="1276"/>
                </a:lnTo>
                <a:cubicBezTo>
                  <a:pt x="0" y="571"/>
                  <a:pt x="571" y="0"/>
                  <a:pt x="1276" y="0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p>
            <a:pPr algn="ctr"/>
            <a:endParaRPr lang="zh-CN" altLang="en-US" sz="1800">
              <a:solidFill>
                <a:schemeClr val="lt1"/>
              </a:solidFill>
            </a:endParaRPr>
          </a:p>
        </p:txBody>
      </p:sp>
      <p:sp>
        <p:nvSpPr>
          <p:cNvPr id="11" name="文本框 10"/>
          <p:cNvSpPr txBox="1"/>
          <p:nvPr>
            <p:custDataLst>
              <p:tags r:id="rId7"/>
            </p:custDataLst>
          </p:nvPr>
        </p:nvSpPr>
        <p:spPr>
          <a:xfrm>
            <a:off x="2042795" y="2950210"/>
            <a:ext cx="2184400" cy="810895"/>
          </a:xfrm>
          <a:prstGeom prst="rect">
            <a:avLst/>
          </a:prstGeom>
          <a:noFill/>
        </p:spPr>
        <p:txBody>
          <a:bodyPr wrap="square" lIns="90000" tIns="46800" rIns="90000" bIns="46800" rtlCol="0">
            <a:normAutofit/>
          </a:bodyPr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zh-CN" altLang="en-US" sz="4400" b="1" spc="3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目录</a:t>
            </a:r>
            <a:endParaRPr lang="zh-CN" altLang="en-US" sz="4400" b="1" spc="300">
              <a:solidFill>
                <a:schemeClr val="lt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41" name="文本框 40"/>
          <p:cNvSpPr txBox="1"/>
          <p:nvPr>
            <p:custDataLst>
              <p:tags r:id="rId8"/>
            </p:custDataLst>
          </p:nvPr>
        </p:nvSpPr>
        <p:spPr>
          <a:xfrm>
            <a:off x="2014220" y="3614420"/>
            <a:ext cx="2185035" cy="318135"/>
          </a:xfrm>
          <a:prstGeom prst="rect">
            <a:avLst/>
          </a:prstGeom>
          <a:noFill/>
        </p:spPr>
        <p:txBody>
          <a:bodyPr wrap="square" lIns="90000" tIns="46800" rIns="90000" bIns="46800" rtlCol="0">
            <a:noAutofit/>
          </a:bodyPr>
          <a:p>
            <a:pPr algn="ctr">
              <a:buClrTx/>
              <a:buSzTx/>
              <a:buFontTx/>
            </a:pPr>
            <a:r>
              <a:rPr lang="en-US" altLang="zh-CN" sz="1600" dirty="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</a:rPr>
              <a:t>CONTENTS</a:t>
            </a:r>
            <a:endParaRPr lang="en-US" altLang="zh-CN" sz="1600" dirty="0">
              <a:solidFill>
                <a:schemeClr val="lt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5" name="任意多边形 4"/>
          <p:cNvSpPr/>
          <p:nvPr>
            <p:custDataLst>
              <p:tags r:id="rId9"/>
            </p:custDataLst>
          </p:nvPr>
        </p:nvSpPr>
        <p:spPr>
          <a:xfrm rot="2640000">
            <a:off x="6041606" y="1173519"/>
            <a:ext cx="482600" cy="482600"/>
          </a:xfrm>
          <a:custGeom>
            <a:avLst/>
            <a:gdLst>
              <a:gd name="adj" fmla="val 16667"/>
              <a:gd name="a" fmla="pin 0 adj 50000"/>
              <a:gd name="x1" fmla="*/ ss a 100000"/>
              <a:gd name="x2" fmla="+- r 0 x1"/>
              <a:gd name="y2" fmla="+- b 0 x1"/>
              <a:gd name="il" fmla="*/ x1 29289 100000"/>
              <a:gd name="ir" fmla="+- r 0 il"/>
              <a:gd name="ib" fmla="+- b 0 il"/>
            </a:gdLst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653" h="7653">
                <a:moveTo>
                  <a:pt x="1453" y="266"/>
                </a:moveTo>
                <a:cubicBezTo>
                  <a:pt x="797" y="266"/>
                  <a:pt x="266" y="797"/>
                  <a:pt x="266" y="1453"/>
                </a:cubicBezTo>
                <a:lnTo>
                  <a:pt x="266" y="6200"/>
                </a:lnTo>
                <a:cubicBezTo>
                  <a:pt x="266" y="6856"/>
                  <a:pt x="797" y="7387"/>
                  <a:pt x="1453" y="7387"/>
                </a:cubicBezTo>
                <a:lnTo>
                  <a:pt x="6200" y="7387"/>
                </a:lnTo>
                <a:cubicBezTo>
                  <a:pt x="6856" y="7387"/>
                  <a:pt x="7387" y="6856"/>
                  <a:pt x="7387" y="6200"/>
                </a:cubicBezTo>
                <a:lnTo>
                  <a:pt x="7387" y="1453"/>
                </a:lnTo>
                <a:cubicBezTo>
                  <a:pt x="7387" y="797"/>
                  <a:pt x="6856" y="266"/>
                  <a:pt x="6200" y="266"/>
                </a:cubicBezTo>
                <a:lnTo>
                  <a:pt x="1453" y="266"/>
                </a:lnTo>
                <a:close/>
                <a:moveTo>
                  <a:pt x="1276" y="0"/>
                </a:moveTo>
                <a:lnTo>
                  <a:pt x="6377" y="0"/>
                </a:lnTo>
                <a:cubicBezTo>
                  <a:pt x="7082" y="0"/>
                  <a:pt x="7653" y="571"/>
                  <a:pt x="7653" y="1276"/>
                </a:cubicBezTo>
                <a:lnTo>
                  <a:pt x="7653" y="6377"/>
                </a:lnTo>
                <a:cubicBezTo>
                  <a:pt x="7653" y="7082"/>
                  <a:pt x="7082" y="7653"/>
                  <a:pt x="6377" y="7653"/>
                </a:cubicBezTo>
                <a:lnTo>
                  <a:pt x="1276" y="7653"/>
                </a:lnTo>
                <a:cubicBezTo>
                  <a:pt x="571" y="7653"/>
                  <a:pt x="0" y="7082"/>
                  <a:pt x="0" y="6377"/>
                </a:cubicBezTo>
                <a:lnTo>
                  <a:pt x="0" y="1276"/>
                </a:lnTo>
                <a:cubicBezTo>
                  <a:pt x="0" y="571"/>
                  <a:pt x="571" y="0"/>
                  <a:pt x="1276" y="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 anchorCtr="0">
            <a:normAutofit/>
          </a:bodyPr>
          <a:p>
            <a:pPr algn="ctr"/>
            <a:endParaRPr lang="zh-CN" altLang="en-US" sz="1800">
              <a:solidFill>
                <a:schemeClr val="accent2">
                  <a:lumMod val="75000"/>
                </a:schemeClr>
              </a:solidFill>
              <a:uFillTx/>
              <a:latin typeface="Arial" panose="020B060402020202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7" name="文本框 16"/>
          <p:cNvSpPr txBox="1"/>
          <p:nvPr>
            <p:custDataLst>
              <p:tags r:id="rId10"/>
            </p:custDataLst>
          </p:nvPr>
        </p:nvSpPr>
        <p:spPr>
          <a:xfrm>
            <a:off x="6742646" y="1280199"/>
            <a:ext cx="2700020" cy="379730"/>
          </a:xfrm>
          <a:prstGeom prst="rect">
            <a:avLst/>
          </a:prstGeom>
          <a:noFill/>
        </p:spPr>
        <p:txBody>
          <a:bodyPr wrap="square" lIns="90170" tIns="46990" rIns="90170" bIns="46990" rtlCol="0" anchor="ctr" anchorCtr="0"/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Tx/>
            </a:pPr>
            <a:r>
              <a:rPr lang="zh-CN" altLang="en-US" sz="3600" b="1" dirty="0">
                <a:solidFill>
                  <a:schemeClr val="accent2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ea"/>
              </a:rPr>
              <a:t>行动背景</a:t>
            </a:r>
            <a:endParaRPr lang="zh-CN" altLang="en-US" sz="3600" b="1" dirty="0">
              <a:solidFill>
                <a:schemeClr val="accent2"/>
              </a:solidFill>
              <a:uFillTx/>
              <a:latin typeface="Arial" panose="020B0604020202020204" pitchFamily="34" charset="0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18" name="文本框 17"/>
          <p:cNvSpPr txBox="1"/>
          <p:nvPr>
            <p:custDataLst>
              <p:tags r:id="rId11"/>
            </p:custDataLst>
          </p:nvPr>
        </p:nvSpPr>
        <p:spPr>
          <a:xfrm>
            <a:off x="6007316" y="1012229"/>
            <a:ext cx="532765" cy="769620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p>
            <a:pPr algn="ctr"/>
            <a:r>
              <a:rPr lang="zh-CN" altLang="en-US" sz="4400" b="1" dirty="0">
                <a:solidFill>
                  <a:schemeClr val="accent2">
                    <a:lumMod val="7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微软雅黑" panose="020B0503020204020204" pitchFamily="34" charset="-122"/>
              </a:rPr>
              <a:t>1</a:t>
            </a:r>
            <a:endParaRPr lang="zh-CN" altLang="en-US" sz="4400" b="1" dirty="0">
              <a:solidFill>
                <a:schemeClr val="accent2">
                  <a:lumMod val="75000"/>
                </a:schemeClr>
              </a:solidFill>
              <a:uFillTx/>
              <a:latin typeface="Arial" panose="020B0604020202020204" pitchFamily="34" charset="0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19" name="任意多边形 18"/>
          <p:cNvSpPr/>
          <p:nvPr>
            <p:custDataLst>
              <p:tags r:id="rId12"/>
            </p:custDataLst>
          </p:nvPr>
        </p:nvSpPr>
        <p:spPr>
          <a:xfrm rot="2640000">
            <a:off x="6041606" y="2174152"/>
            <a:ext cx="482600" cy="482600"/>
          </a:xfrm>
          <a:custGeom>
            <a:avLst/>
            <a:gdLst>
              <a:gd name="adj" fmla="val 16667"/>
              <a:gd name="a" fmla="pin 0 adj 50000"/>
              <a:gd name="x1" fmla="*/ ss a 100000"/>
              <a:gd name="x2" fmla="+- r 0 x1"/>
              <a:gd name="y2" fmla="+- b 0 x1"/>
              <a:gd name="il" fmla="*/ x1 29289 100000"/>
              <a:gd name="ir" fmla="+- r 0 il"/>
              <a:gd name="ib" fmla="+- b 0 il"/>
            </a:gdLst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653" h="7653">
                <a:moveTo>
                  <a:pt x="1453" y="266"/>
                </a:moveTo>
                <a:cubicBezTo>
                  <a:pt x="797" y="266"/>
                  <a:pt x="266" y="797"/>
                  <a:pt x="266" y="1453"/>
                </a:cubicBezTo>
                <a:lnTo>
                  <a:pt x="266" y="6200"/>
                </a:lnTo>
                <a:cubicBezTo>
                  <a:pt x="266" y="6856"/>
                  <a:pt x="797" y="7387"/>
                  <a:pt x="1453" y="7387"/>
                </a:cubicBezTo>
                <a:lnTo>
                  <a:pt x="6200" y="7387"/>
                </a:lnTo>
                <a:cubicBezTo>
                  <a:pt x="6856" y="7387"/>
                  <a:pt x="7387" y="6856"/>
                  <a:pt x="7387" y="6200"/>
                </a:cubicBezTo>
                <a:lnTo>
                  <a:pt x="7387" y="1453"/>
                </a:lnTo>
                <a:cubicBezTo>
                  <a:pt x="7387" y="797"/>
                  <a:pt x="6856" y="266"/>
                  <a:pt x="6200" y="266"/>
                </a:cubicBezTo>
                <a:lnTo>
                  <a:pt x="1453" y="266"/>
                </a:lnTo>
                <a:close/>
                <a:moveTo>
                  <a:pt x="1276" y="0"/>
                </a:moveTo>
                <a:lnTo>
                  <a:pt x="6377" y="0"/>
                </a:lnTo>
                <a:cubicBezTo>
                  <a:pt x="7082" y="0"/>
                  <a:pt x="7653" y="571"/>
                  <a:pt x="7653" y="1276"/>
                </a:cubicBezTo>
                <a:lnTo>
                  <a:pt x="7653" y="6377"/>
                </a:lnTo>
                <a:cubicBezTo>
                  <a:pt x="7653" y="7082"/>
                  <a:pt x="7082" y="7653"/>
                  <a:pt x="6377" y="7653"/>
                </a:cubicBezTo>
                <a:lnTo>
                  <a:pt x="1276" y="7653"/>
                </a:lnTo>
                <a:cubicBezTo>
                  <a:pt x="571" y="7653"/>
                  <a:pt x="0" y="7082"/>
                  <a:pt x="0" y="6377"/>
                </a:cubicBezTo>
                <a:lnTo>
                  <a:pt x="0" y="1276"/>
                </a:lnTo>
                <a:cubicBezTo>
                  <a:pt x="0" y="571"/>
                  <a:pt x="571" y="0"/>
                  <a:pt x="1276" y="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 anchorCtr="0">
            <a:normAutofit/>
          </a:bodyPr>
          <a:p>
            <a:pPr algn="ctr"/>
            <a:endParaRPr lang="zh-CN" altLang="en-US" sz="1800">
              <a:solidFill>
                <a:schemeClr val="accent2">
                  <a:lumMod val="75000"/>
                </a:schemeClr>
              </a:solidFill>
              <a:uFillTx/>
              <a:ea typeface="微软雅黑" panose="020B0503020204020204" pitchFamily="34" charset="-122"/>
            </a:endParaRPr>
          </a:p>
        </p:txBody>
      </p:sp>
      <p:sp>
        <p:nvSpPr>
          <p:cNvPr id="20" name="文本框 19"/>
          <p:cNvSpPr txBox="1"/>
          <p:nvPr>
            <p:custDataLst>
              <p:tags r:id="rId13"/>
            </p:custDataLst>
          </p:nvPr>
        </p:nvSpPr>
        <p:spPr>
          <a:xfrm>
            <a:off x="6742646" y="2280832"/>
            <a:ext cx="2700020" cy="379730"/>
          </a:xfrm>
          <a:prstGeom prst="rect">
            <a:avLst/>
          </a:prstGeom>
          <a:noFill/>
        </p:spPr>
        <p:txBody>
          <a:bodyPr wrap="square" lIns="90170" tIns="46990" rIns="90170" bIns="46990" rtlCol="0" anchor="ctr" anchorCtr="0"/>
          <a:p>
            <a:pPr mar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FontTx/>
            </a:pPr>
            <a:r>
              <a:rPr lang="zh-CN" altLang="en-US" sz="3600" b="1" dirty="0">
                <a:solidFill>
                  <a:schemeClr val="accent2"/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ea"/>
              </a:rPr>
              <a:t>行动计划</a:t>
            </a:r>
            <a:endParaRPr lang="zh-CN" altLang="en-US" sz="3600" b="1" dirty="0">
              <a:solidFill>
                <a:schemeClr val="accent2"/>
              </a:solidFill>
              <a:uFillTx/>
              <a:latin typeface="Arial" panose="020B0604020202020204" pitchFamily="34" charset="0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23" name="文本框 22"/>
          <p:cNvSpPr txBox="1"/>
          <p:nvPr>
            <p:custDataLst>
              <p:tags r:id="rId14"/>
            </p:custDataLst>
          </p:nvPr>
        </p:nvSpPr>
        <p:spPr>
          <a:xfrm>
            <a:off x="6009856" y="2012862"/>
            <a:ext cx="527685" cy="768350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p>
            <a:pPr algn="ctr"/>
            <a:r>
              <a:rPr lang="en-US" altLang="zh-CN" sz="4400" b="1" dirty="0">
                <a:solidFill>
                  <a:schemeClr val="accent2">
                    <a:lumMod val="7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微软雅黑" panose="020B0503020204020204" pitchFamily="34" charset="-122"/>
              </a:rPr>
              <a:t>2</a:t>
            </a:r>
            <a:endParaRPr lang="en-US" altLang="zh-CN" sz="4400" b="1" dirty="0">
              <a:solidFill>
                <a:schemeClr val="accent2">
                  <a:lumMod val="75000"/>
                </a:schemeClr>
              </a:solidFill>
              <a:uFillTx/>
              <a:latin typeface="Arial" panose="020B0604020202020204" pitchFamily="34" charset="0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24" name="任意多边形 23"/>
          <p:cNvSpPr/>
          <p:nvPr>
            <p:custDataLst>
              <p:tags r:id="rId15"/>
            </p:custDataLst>
          </p:nvPr>
        </p:nvSpPr>
        <p:spPr>
          <a:xfrm rot="2640000">
            <a:off x="6041606" y="3173515"/>
            <a:ext cx="482600" cy="482600"/>
          </a:xfrm>
          <a:custGeom>
            <a:avLst/>
            <a:gdLst>
              <a:gd name="adj" fmla="val 16667"/>
              <a:gd name="a" fmla="pin 0 adj 50000"/>
              <a:gd name="x1" fmla="*/ ss a 100000"/>
              <a:gd name="x2" fmla="+- r 0 x1"/>
              <a:gd name="y2" fmla="+- b 0 x1"/>
              <a:gd name="il" fmla="*/ x1 29289 100000"/>
              <a:gd name="ir" fmla="+- r 0 il"/>
              <a:gd name="ib" fmla="+- b 0 il"/>
            </a:gdLst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653" h="7653">
                <a:moveTo>
                  <a:pt x="1453" y="266"/>
                </a:moveTo>
                <a:cubicBezTo>
                  <a:pt x="797" y="266"/>
                  <a:pt x="266" y="797"/>
                  <a:pt x="266" y="1453"/>
                </a:cubicBezTo>
                <a:lnTo>
                  <a:pt x="266" y="6200"/>
                </a:lnTo>
                <a:cubicBezTo>
                  <a:pt x="266" y="6856"/>
                  <a:pt x="797" y="7387"/>
                  <a:pt x="1453" y="7387"/>
                </a:cubicBezTo>
                <a:lnTo>
                  <a:pt x="6200" y="7387"/>
                </a:lnTo>
                <a:cubicBezTo>
                  <a:pt x="6856" y="7387"/>
                  <a:pt x="7387" y="6856"/>
                  <a:pt x="7387" y="6200"/>
                </a:cubicBezTo>
                <a:lnTo>
                  <a:pt x="7387" y="1453"/>
                </a:lnTo>
                <a:cubicBezTo>
                  <a:pt x="7387" y="797"/>
                  <a:pt x="6856" y="266"/>
                  <a:pt x="6200" y="266"/>
                </a:cubicBezTo>
                <a:lnTo>
                  <a:pt x="1453" y="266"/>
                </a:lnTo>
                <a:close/>
                <a:moveTo>
                  <a:pt x="1276" y="0"/>
                </a:moveTo>
                <a:lnTo>
                  <a:pt x="6377" y="0"/>
                </a:lnTo>
                <a:cubicBezTo>
                  <a:pt x="7082" y="0"/>
                  <a:pt x="7653" y="571"/>
                  <a:pt x="7653" y="1276"/>
                </a:cubicBezTo>
                <a:lnTo>
                  <a:pt x="7653" y="6377"/>
                </a:lnTo>
                <a:cubicBezTo>
                  <a:pt x="7653" y="7082"/>
                  <a:pt x="7082" y="7653"/>
                  <a:pt x="6377" y="7653"/>
                </a:cubicBezTo>
                <a:lnTo>
                  <a:pt x="1276" y="7653"/>
                </a:lnTo>
                <a:cubicBezTo>
                  <a:pt x="571" y="7653"/>
                  <a:pt x="0" y="7082"/>
                  <a:pt x="0" y="6377"/>
                </a:cubicBezTo>
                <a:lnTo>
                  <a:pt x="0" y="1276"/>
                </a:lnTo>
                <a:cubicBezTo>
                  <a:pt x="0" y="571"/>
                  <a:pt x="571" y="0"/>
                  <a:pt x="1276" y="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 anchorCtr="0">
            <a:normAutofit/>
          </a:bodyPr>
          <a:p>
            <a:pPr algn="ctr"/>
            <a:endParaRPr lang="zh-CN" altLang="en-US" sz="1800">
              <a:solidFill>
                <a:schemeClr val="accent2">
                  <a:lumMod val="75000"/>
                </a:schemeClr>
              </a:solidFill>
              <a:uFillTx/>
              <a:ea typeface="微软雅黑" panose="020B0503020204020204" pitchFamily="34" charset="-122"/>
            </a:endParaRPr>
          </a:p>
        </p:txBody>
      </p:sp>
      <p:sp>
        <p:nvSpPr>
          <p:cNvPr id="25" name="文本框 24"/>
          <p:cNvSpPr txBox="1"/>
          <p:nvPr>
            <p:custDataLst>
              <p:tags r:id="rId16"/>
            </p:custDataLst>
          </p:nvPr>
        </p:nvSpPr>
        <p:spPr>
          <a:xfrm>
            <a:off x="6742646" y="3280195"/>
            <a:ext cx="2700020" cy="379730"/>
          </a:xfrm>
          <a:prstGeom prst="rect">
            <a:avLst/>
          </a:prstGeom>
          <a:noFill/>
        </p:spPr>
        <p:txBody>
          <a:bodyPr wrap="square" lIns="90170" tIns="46990" rIns="90170" bIns="46990" rtlCol="0" anchor="ctr" anchorCtr="0"/>
          <a:p>
            <a:pPr algn="l">
              <a:buClrTx/>
              <a:buSzTx/>
              <a:buFontTx/>
            </a:pPr>
            <a:r>
              <a:rPr lang="zh-CN" altLang="en-US" sz="3600" b="1">
                <a:solidFill>
                  <a:schemeClr val="accent2">
                    <a:lumMod val="7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ea"/>
              </a:rPr>
              <a:t>行动过程</a:t>
            </a:r>
            <a:endParaRPr lang="zh-CN" altLang="en-US" sz="3600" b="1">
              <a:solidFill>
                <a:schemeClr val="accent2">
                  <a:lumMod val="75000"/>
                </a:schemeClr>
              </a:solidFill>
              <a:uFillTx/>
              <a:latin typeface="Arial" panose="020B0604020202020204" pitchFamily="34" charset="0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26" name="文本框 25"/>
          <p:cNvSpPr txBox="1"/>
          <p:nvPr>
            <p:custDataLst>
              <p:tags r:id="rId17"/>
            </p:custDataLst>
          </p:nvPr>
        </p:nvSpPr>
        <p:spPr>
          <a:xfrm>
            <a:off x="6010491" y="3012225"/>
            <a:ext cx="527685" cy="768350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p>
            <a:pPr algn="ctr"/>
            <a:r>
              <a:rPr lang="en-US" altLang="zh-CN" sz="4400" b="1" dirty="0">
                <a:solidFill>
                  <a:schemeClr val="accent2">
                    <a:lumMod val="7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微软雅黑" panose="020B0503020204020204" pitchFamily="34" charset="-122"/>
              </a:rPr>
              <a:t>3</a:t>
            </a:r>
            <a:endParaRPr lang="en-US" altLang="zh-CN" sz="4400" b="1" dirty="0">
              <a:solidFill>
                <a:schemeClr val="accent2">
                  <a:lumMod val="75000"/>
                </a:schemeClr>
              </a:solidFill>
              <a:uFillTx/>
              <a:latin typeface="Arial" panose="020B0604020202020204" pitchFamily="34" charset="0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27" name="任意多边形 26"/>
          <p:cNvSpPr/>
          <p:nvPr>
            <p:custDataLst>
              <p:tags r:id="rId18"/>
            </p:custDataLst>
          </p:nvPr>
        </p:nvSpPr>
        <p:spPr>
          <a:xfrm rot="2640000">
            <a:off x="6041606" y="4172878"/>
            <a:ext cx="482600" cy="482600"/>
          </a:xfrm>
          <a:custGeom>
            <a:avLst/>
            <a:gdLst>
              <a:gd name="adj" fmla="val 16667"/>
              <a:gd name="a" fmla="pin 0 adj 50000"/>
              <a:gd name="x1" fmla="*/ ss a 100000"/>
              <a:gd name="x2" fmla="+- r 0 x1"/>
              <a:gd name="y2" fmla="+- b 0 x1"/>
              <a:gd name="il" fmla="*/ x1 29289 100000"/>
              <a:gd name="ir" fmla="+- r 0 il"/>
              <a:gd name="ib" fmla="+- b 0 il"/>
            </a:gdLst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653" h="7653">
                <a:moveTo>
                  <a:pt x="1453" y="266"/>
                </a:moveTo>
                <a:cubicBezTo>
                  <a:pt x="797" y="266"/>
                  <a:pt x="266" y="797"/>
                  <a:pt x="266" y="1453"/>
                </a:cubicBezTo>
                <a:lnTo>
                  <a:pt x="266" y="6200"/>
                </a:lnTo>
                <a:cubicBezTo>
                  <a:pt x="266" y="6856"/>
                  <a:pt x="797" y="7387"/>
                  <a:pt x="1453" y="7387"/>
                </a:cubicBezTo>
                <a:lnTo>
                  <a:pt x="6200" y="7387"/>
                </a:lnTo>
                <a:cubicBezTo>
                  <a:pt x="6856" y="7387"/>
                  <a:pt x="7387" y="6856"/>
                  <a:pt x="7387" y="6200"/>
                </a:cubicBezTo>
                <a:lnTo>
                  <a:pt x="7387" y="1453"/>
                </a:lnTo>
                <a:cubicBezTo>
                  <a:pt x="7387" y="797"/>
                  <a:pt x="6856" y="266"/>
                  <a:pt x="6200" y="266"/>
                </a:cubicBezTo>
                <a:lnTo>
                  <a:pt x="1453" y="266"/>
                </a:lnTo>
                <a:close/>
                <a:moveTo>
                  <a:pt x="1276" y="0"/>
                </a:moveTo>
                <a:lnTo>
                  <a:pt x="6377" y="0"/>
                </a:lnTo>
                <a:cubicBezTo>
                  <a:pt x="7082" y="0"/>
                  <a:pt x="7653" y="571"/>
                  <a:pt x="7653" y="1276"/>
                </a:cubicBezTo>
                <a:lnTo>
                  <a:pt x="7653" y="6377"/>
                </a:lnTo>
                <a:cubicBezTo>
                  <a:pt x="7653" y="7082"/>
                  <a:pt x="7082" y="7653"/>
                  <a:pt x="6377" y="7653"/>
                </a:cubicBezTo>
                <a:lnTo>
                  <a:pt x="1276" y="7653"/>
                </a:lnTo>
                <a:cubicBezTo>
                  <a:pt x="571" y="7653"/>
                  <a:pt x="0" y="7082"/>
                  <a:pt x="0" y="6377"/>
                </a:cubicBezTo>
                <a:lnTo>
                  <a:pt x="0" y="1276"/>
                </a:lnTo>
                <a:cubicBezTo>
                  <a:pt x="0" y="571"/>
                  <a:pt x="571" y="0"/>
                  <a:pt x="1276" y="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 anchorCtr="0">
            <a:normAutofit/>
          </a:bodyPr>
          <a:p>
            <a:pPr algn="ctr"/>
            <a:endParaRPr lang="zh-CN" altLang="en-US" sz="1800">
              <a:solidFill>
                <a:schemeClr val="accent2">
                  <a:lumMod val="75000"/>
                </a:schemeClr>
              </a:solidFill>
              <a:uFillTx/>
              <a:ea typeface="微软雅黑" panose="020B0503020204020204" pitchFamily="34" charset="-122"/>
            </a:endParaRPr>
          </a:p>
        </p:txBody>
      </p:sp>
      <p:sp>
        <p:nvSpPr>
          <p:cNvPr id="28" name="文本框 27"/>
          <p:cNvSpPr txBox="1"/>
          <p:nvPr>
            <p:custDataLst>
              <p:tags r:id="rId19"/>
            </p:custDataLst>
          </p:nvPr>
        </p:nvSpPr>
        <p:spPr>
          <a:xfrm>
            <a:off x="6742646" y="4279558"/>
            <a:ext cx="2700020" cy="379730"/>
          </a:xfrm>
          <a:prstGeom prst="rect">
            <a:avLst/>
          </a:prstGeom>
          <a:noFill/>
        </p:spPr>
        <p:txBody>
          <a:bodyPr wrap="square" lIns="90170" tIns="46990" rIns="90170" bIns="46990" rtlCol="0" anchor="ctr" anchorCtr="0"/>
          <a:p>
            <a:pPr algn="l">
              <a:buClrTx/>
              <a:buSzTx/>
              <a:buFontTx/>
            </a:pPr>
            <a:r>
              <a:rPr lang="zh-CN" altLang="en-US" sz="3600" b="1">
                <a:solidFill>
                  <a:schemeClr val="accent2">
                    <a:lumMod val="7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ea"/>
              </a:rPr>
              <a:t>行动成效</a:t>
            </a:r>
            <a:endParaRPr lang="zh-CN" altLang="en-US" sz="3600" b="1">
              <a:solidFill>
                <a:schemeClr val="accent2">
                  <a:lumMod val="75000"/>
                </a:schemeClr>
              </a:solidFill>
              <a:uFillTx/>
              <a:latin typeface="Arial" panose="020B0604020202020204" pitchFamily="34" charset="0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29" name="文本框 28"/>
          <p:cNvSpPr txBox="1"/>
          <p:nvPr>
            <p:custDataLst>
              <p:tags r:id="rId20"/>
            </p:custDataLst>
          </p:nvPr>
        </p:nvSpPr>
        <p:spPr>
          <a:xfrm>
            <a:off x="6010491" y="4011588"/>
            <a:ext cx="527685" cy="768350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p>
            <a:pPr algn="ctr"/>
            <a:r>
              <a:rPr lang="en-US" altLang="zh-CN" sz="4400" b="1" dirty="0">
                <a:solidFill>
                  <a:schemeClr val="accent2">
                    <a:lumMod val="7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微软雅黑" panose="020B0503020204020204" pitchFamily="34" charset="-122"/>
              </a:rPr>
              <a:t>4</a:t>
            </a:r>
            <a:endParaRPr lang="en-US" altLang="zh-CN" sz="4400" b="1" dirty="0">
              <a:solidFill>
                <a:schemeClr val="accent2">
                  <a:lumMod val="75000"/>
                </a:schemeClr>
              </a:solidFill>
              <a:uFillTx/>
              <a:latin typeface="Arial" panose="020B0604020202020204" pitchFamily="34" charset="0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  <p:sp>
        <p:nvSpPr>
          <p:cNvPr id="30" name="任意多边形 29"/>
          <p:cNvSpPr/>
          <p:nvPr>
            <p:custDataLst>
              <p:tags r:id="rId21"/>
            </p:custDataLst>
          </p:nvPr>
        </p:nvSpPr>
        <p:spPr>
          <a:xfrm rot="2640000">
            <a:off x="6041606" y="5172241"/>
            <a:ext cx="482600" cy="482600"/>
          </a:xfrm>
          <a:custGeom>
            <a:avLst/>
            <a:gdLst>
              <a:gd name="adj" fmla="val 16667"/>
              <a:gd name="a" fmla="pin 0 adj 50000"/>
              <a:gd name="x1" fmla="*/ ss a 100000"/>
              <a:gd name="x2" fmla="+- r 0 x1"/>
              <a:gd name="y2" fmla="+- b 0 x1"/>
              <a:gd name="il" fmla="*/ x1 29289 100000"/>
              <a:gd name="ir" fmla="+- r 0 il"/>
              <a:gd name="ib" fmla="+- b 0 il"/>
            </a:gdLst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7653" h="7653">
                <a:moveTo>
                  <a:pt x="1453" y="266"/>
                </a:moveTo>
                <a:cubicBezTo>
                  <a:pt x="797" y="266"/>
                  <a:pt x="266" y="797"/>
                  <a:pt x="266" y="1453"/>
                </a:cubicBezTo>
                <a:lnTo>
                  <a:pt x="266" y="6200"/>
                </a:lnTo>
                <a:cubicBezTo>
                  <a:pt x="266" y="6856"/>
                  <a:pt x="797" y="7387"/>
                  <a:pt x="1453" y="7387"/>
                </a:cubicBezTo>
                <a:lnTo>
                  <a:pt x="6200" y="7387"/>
                </a:lnTo>
                <a:cubicBezTo>
                  <a:pt x="6856" y="7387"/>
                  <a:pt x="7387" y="6856"/>
                  <a:pt x="7387" y="6200"/>
                </a:cubicBezTo>
                <a:lnTo>
                  <a:pt x="7387" y="1453"/>
                </a:lnTo>
                <a:cubicBezTo>
                  <a:pt x="7387" y="797"/>
                  <a:pt x="6856" y="266"/>
                  <a:pt x="6200" y="266"/>
                </a:cubicBezTo>
                <a:lnTo>
                  <a:pt x="1453" y="266"/>
                </a:lnTo>
                <a:close/>
                <a:moveTo>
                  <a:pt x="1276" y="0"/>
                </a:moveTo>
                <a:lnTo>
                  <a:pt x="6377" y="0"/>
                </a:lnTo>
                <a:cubicBezTo>
                  <a:pt x="7082" y="0"/>
                  <a:pt x="7653" y="571"/>
                  <a:pt x="7653" y="1276"/>
                </a:cubicBezTo>
                <a:lnTo>
                  <a:pt x="7653" y="6377"/>
                </a:lnTo>
                <a:cubicBezTo>
                  <a:pt x="7653" y="7082"/>
                  <a:pt x="7082" y="7653"/>
                  <a:pt x="6377" y="7653"/>
                </a:cubicBezTo>
                <a:lnTo>
                  <a:pt x="1276" y="7653"/>
                </a:lnTo>
                <a:cubicBezTo>
                  <a:pt x="571" y="7653"/>
                  <a:pt x="0" y="7082"/>
                  <a:pt x="0" y="6377"/>
                </a:cubicBezTo>
                <a:lnTo>
                  <a:pt x="0" y="1276"/>
                </a:lnTo>
                <a:cubicBezTo>
                  <a:pt x="0" y="571"/>
                  <a:pt x="571" y="0"/>
                  <a:pt x="1276" y="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 anchorCtr="0">
            <a:normAutofit/>
          </a:bodyPr>
          <a:p>
            <a:pPr algn="ctr"/>
            <a:endParaRPr lang="zh-CN" altLang="en-US" sz="1800">
              <a:solidFill>
                <a:schemeClr val="accent2">
                  <a:lumMod val="75000"/>
                </a:schemeClr>
              </a:solidFill>
              <a:uFillTx/>
              <a:ea typeface="微软雅黑" panose="020B0503020204020204" pitchFamily="34" charset="-122"/>
            </a:endParaRPr>
          </a:p>
        </p:txBody>
      </p:sp>
      <p:sp>
        <p:nvSpPr>
          <p:cNvPr id="31" name="文本框 30"/>
          <p:cNvSpPr txBox="1"/>
          <p:nvPr>
            <p:custDataLst>
              <p:tags r:id="rId22"/>
            </p:custDataLst>
          </p:nvPr>
        </p:nvSpPr>
        <p:spPr>
          <a:xfrm>
            <a:off x="6742646" y="5278921"/>
            <a:ext cx="2700020" cy="379730"/>
          </a:xfrm>
          <a:prstGeom prst="rect">
            <a:avLst/>
          </a:prstGeom>
          <a:noFill/>
        </p:spPr>
        <p:txBody>
          <a:bodyPr wrap="square" lIns="90170" tIns="46990" rIns="90170" bIns="46990" rtlCol="0" anchor="ctr" anchorCtr="0"/>
          <a:p>
            <a:pPr algn="l">
              <a:buClrTx/>
              <a:buSzTx/>
              <a:buFontTx/>
            </a:pPr>
            <a:r>
              <a:rPr lang="zh-CN" altLang="en-US" sz="3600" b="1">
                <a:solidFill>
                  <a:schemeClr val="accent2">
                    <a:lumMod val="7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ea"/>
              </a:rPr>
              <a:t>体会和建议</a:t>
            </a:r>
            <a:endParaRPr lang="zh-CN" altLang="en-US" sz="3600" b="1">
              <a:solidFill>
                <a:schemeClr val="accent2">
                  <a:lumMod val="75000"/>
                </a:schemeClr>
              </a:solidFill>
              <a:uFillTx/>
              <a:latin typeface="Arial" panose="020B0604020202020204" pitchFamily="34" charset="0"/>
              <a:ea typeface="微软雅黑" panose="020B0503020204020204" pitchFamily="34" charset="-122"/>
              <a:cs typeface="+mn-ea"/>
            </a:endParaRPr>
          </a:p>
        </p:txBody>
      </p:sp>
      <p:sp>
        <p:nvSpPr>
          <p:cNvPr id="32" name="文本框 31"/>
          <p:cNvSpPr txBox="1"/>
          <p:nvPr>
            <p:custDataLst>
              <p:tags r:id="rId23"/>
            </p:custDataLst>
          </p:nvPr>
        </p:nvSpPr>
        <p:spPr>
          <a:xfrm>
            <a:off x="6011126" y="5010951"/>
            <a:ext cx="527685" cy="768350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p>
            <a:pPr algn="ctr"/>
            <a:r>
              <a:rPr lang="en-US" altLang="zh-CN" sz="4400" b="1" dirty="0">
                <a:solidFill>
                  <a:schemeClr val="accent2">
                    <a:lumMod val="7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微软雅黑" panose="020B0503020204020204" pitchFamily="34" charset="-122"/>
              </a:rPr>
              <a:t>5</a:t>
            </a:r>
            <a:endParaRPr lang="en-US" altLang="zh-CN" sz="4400" b="1" dirty="0">
              <a:solidFill>
                <a:schemeClr val="accent2">
                  <a:lumMod val="75000"/>
                </a:schemeClr>
              </a:solidFill>
              <a:uFillTx/>
              <a:latin typeface="Arial" panose="020B0604020202020204" pitchFamily="34" charset="0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  <p:custDataLst>
      <p:tags r:id="rId24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7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346200" y="3140075"/>
            <a:ext cx="3230245" cy="577850"/>
          </a:xfrm>
          <a:prstGeom prst="rect">
            <a:avLst/>
          </a:prstGeom>
          <a:solidFill>
            <a:schemeClr val="lt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8876" tIns="39438" rIns="78876" bIns="39438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100" b="1" i="0" u="none" strike="noStrike" kern="1200" cap="none" spc="0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PART ONE</a:t>
            </a:r>
            <a:endParaRPr kumimoji="0" lang="en-US" altLang="zh-CN" sz="3100" b="1" i="0" u="none" strike="noStrike" kern="1200" cap="none" spc="0" normalizeH="0" baseline="0" noProof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1" name="矩形 50"/>
          <p:cNvSpPr/>
          <p:nvPr>
            <p:custDataLst>
              <p:tags r:id="rId2"/>
            </p:custDataLst>
          </p:nvPr>
        </p:nvSpPr>
        <p:spPr>
          <a:xfrm>
            <a:off x="3217545" y="2153285"/>
            <a:ext cx="5734050" cy="768350"/>
          </a:xfrm>
          <a:prstGeom prst="rect">
            <a:avLst/>
          </a:prstGeom>
        </p:spPr>
        <p:txBody>
          <a:bodyPr wrap="square">
            <a:normAutofit fontScale="95000" lnSpcReduction="10000"/>
          </a:bodyPr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zh-CN" altLang="en-US" sz="4400" b="1" dirty="0">
                <a:solidFill>
                  <a:schemeClr val="accent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01</a:t>
            </a:r>
            <a:endParaRPr lang="zh-CN" altLang="en-US" sz="4400" b="1" dirty="0">
              <a:solidFill>
                <a:schemeClr val="accent2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标题 1"/>
          <p:cNvSpPr>
            <a:spLocks noGrp="1"/>
          </p:cNvSpPr>
          <p:nvPr>
            <p:custDataLst>
              <p:tags r:id="rId3"/>
            </p:custDataLst>
          </p:nvPr>
        </p:nvSpPr>
        <p:spPr>
          <a:xfrm>
            <a:off x="3220405" y="2976497"/>
            <a:ext cx="5731508" cy="731324"/>
          </a:xfrm>
          <a:prstGeom prst="rect">
            <a:avLst/>
          </a:prstGeom>
        </p:spPr>
        <p:txBody>
          <a:bodyPr vert="horz" lIns="90000" tIns="46800" rIns="90000" bIns="0" rtlCol="0" anchor="b" anchorCtr="0">
            <a:normAutofit/>
          </a:bodyPr>
          <a:lstStyle>
            <a:lvl1pPr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4000" b="1" u="none" strike="noStrike" kern="1200" cap="none" spc="300" normalizeH="0">
                <a:solidFill>
                  <a:schemeClr val="accent2">
                    <a:lumMod val="7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</a:defRPr>
            </a:lvl1pPr>
          </a:lstStyle>
          <a:p>
            <a: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zh-CN" altLang="en-US" sz="4000" u="none" strike="noStrike" baseline="0">
                <a:solidFill>
                  <a:schemeClr val="accent1"/>
                </a:solidFill>
                <a:uLnTx/>
                <a:uFillTx/>
                <a:sym typeface="+mn-lt"/>
              </a:rPr>
              <a:t>行动背景</a:t>
            </a:r>
            <a:endParaRPr lang="zh-CN" altLang="en-US" sz="4000" u="none" strike="noStrike" baseline="0">
              <a:solidFill>
                <a:schemeClr val="accent1"/>
              </a:solidFill>
              <a:uLnTx/>
              <a:uFillTx/>
              <a:sym typeface="+mn-lt"/>
            </a:endParaRPr>
          </a:p>
        </p:txBody>
      </p:sp>
    </p:spTree>
    <p:custDataLst>
      <p:tags r:id="rId4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/>
          <p:cNvGrpSpPr/>
          <p:nvPr userDrawn="1">
            <p:custDataLst>
              <p:tags r:id="rId1"/>
            </p:custDataLst>
          </p:nvPr>
        </p:nvGrpSpPr>
        <p:grpSpPr>
          <a:xfrm>
            <a:off x="9833212" y="-641677"/>
            <a:ext cx="2054182" cy="1326361"/>
            <a:chOff x="2893296" y="-1063911"/>
            <a:chExt cx="3398516" cy="2194382"/>
          </a:xfrm>
        </p:grpSpPr>
        <p:sp>
          <p:nvSpPr>
            <p:cNvPr id="5" name="任意多边形 1"/>
            <p:cNvSpPr/>
            <p:nvPr userDrawn="1">
              <p:custDataLst>
                <p:tags r:id="rId2"/>
              </p:custDataLst>
            </p:nvPr>
          </p:nvSpPr>
          <p:spPr>
            <a:xfrm rot="2640000">
              <a:off x="2893296" y="-1063911"/>
              <a:ext cx="2244249" cy="2194382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34" h="3456">
                  <a:moveTo>
                    <a:pt x="3481" y="0"/>
                  </a:moveTo>
                  <a:lnTo>
                    <a:pt x="3484" y="7"/>
                  </a:lnTo>
                  <a:cubicBezTo>
                    <a:pt x="3516" y="83"/>
                    <a:pt x="3534" y="168"/>
                    <a:pt x="3534" y="256"/>
                  </a:cubicBezTo>
                  <a:lnTo>
                    <a:pt x="3534" y="2815"/>
                  </a:lnTo>
                  <a:cubicBezTo>
                    <a:pt x="3534" y="3169"/>
                    <a:pt x="3248" y="3456"/>
                    <a:pt x="2894" y="3456"/>
                  </a:cubicBezTo>
                  <a:lnTo>
                    <a:pt x="335" y="3456"/>
                  </a:lnTo>
                  <a:cubicBezTo>
                    <a:pt x="213" y="3456"/>
                    <a:pt x="99" y="3422"/>
                    <a:pt x="2" y="3363"/>
                  </a:cubicBezTo>
                  <a:lnTo>
                    <a:pt x="0" y="3361"/>
                  </a:lnTo>
                  <a:lnTo>
                    <a:pt x="124" y="3242"/>
                  </a:lnTo>
                  <a:lnTo>
                    <a:pt x="139" y="3250"/>
                  </a:lnTo>
                  <a:cubicBezTo>
                    <a:pt x="224" y="3296"/>
                    <a:pt x="320" y="3322"/>
                    <a:pt x="423" y="3322"/>
                  </a:cubicBezTo>
                  <a:lnTo>
                    <a:pt x="2805" y="3322"/>
                  </a:lnTo>
                  <a:cubicBezTo>
                    <a:pt x="3134" y="3322"/>
                    <a:pt x="3401" y="3056"/>
                    <a:pt x="3401" y="2727"/>
                  </a:cubicBezTo>
                  <a:lnTo>
                    <a:pt x="3401" y="345"/>
                  </a:lnTo>
                  <a:cubicBezTo>
                    <a:pt x="3401" y="273"/>
                    <a:pt x="3388" y="204"/>
                    <a:pt x="3365" y="140"/>
                  </a:cubicBezTo>
                  <a:lnTo>
                    <a:pt x="3357" y="120"/>
                  </a:lnTo>
                  <a:lnTo>
                    <a:pt x="3481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9" name="任意多边形 2"/>
            <p:cNvSpPr/>
            <p:nvPr userDrawn="1">
              <p:custDataLst>
                <p:tags r:id="rId3"/>
              </p:custDataLst>
            </p:nvPr>
          </p:nvSpPr>
          <p:spPr>
            <a:xfrm rot="2640000">
              <a:off x="4096199" y="-1052709"/>
              <a:ext cx="2195613" cy="2140432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58" h="3371">
                  <a:moveTo>
                    <a:pt x="3434" y="0"/>
                  </a:moveTo>
                  <a:lnTo>
                    <a:pt x="3438" y="11"/>
                  </a:lnTo>
                  <a:cubicBezTo>
                    <a:pt x="3451" y="62"/>
                    <a:pt x="3458" y="116"/>
                    <a:pt x="3458" y="171"/>
                  </a:cubicBezTo>
                  <a:lnTo>
                    <a:pt x="3458" y="2731"/>
                  </a:lnTo>
                  <a:cubicBezTo>
                    <a:pt x="3458" y="3084"/>
                    <a:pt x="3171" y="3371"/>
                    <a:pt x="2817" y="3371"/>
                  </a:cubicBezTo>
                  <a:lnTo>
                    <a:pt x="258" y="3371"/>
                  </a:lnTo>
                  <a:cubicBezTo>
                    <a:pt x="169" y="3371"/>
                    <a:pt x="85" y="3353"/>
                    <a:pt x="9" y="3320"/>
                  </a:cubicBezTo>
                  <a:lnTo>
                    <a:pt x="0" y="3317"/>
                  </a:lnTo>
                  <a:lnTo>
                    <a:pt x="126" y="3195"/>
                  </a:lnTo>
                  <a:lnTo>
                    <a:pt x="142" y="3201"/>
                  </a:lnTo>
                  <a:cubicBezTo>
                    <a:pt x="206" y="3225"/>
                    <a:pt x="275" y="3237"/>
                    <a:pt x="347" y="3237"/>
                  </a:cubicBezTo>
                  <a:lnTo>
                    <a:pt x="2729" y="3237"/>
                  </a:lnTo>
                  <a:cubicBezTo>
                    <a:pt x="3058" y="3237"/>
                    <a:pt x="3324" y="2971"/>
                    <a:pt x="3324" y="2642"/>
                  </a:cubicBezTo>
                  <a:lnTo>
                    <a:pt x="3324" y="260"/>
                  </a:lnTo>
                  <a:cubicBezTo>
                    <a:pt x="3324" y="219"/>
                    <a:pt x="3320" y="179"/>
                    <a:pt x="3312" y="140"/>
                  </a:cubicBezTo>
                  <a:lnTo>
                    <a:pt x="3308" y="122"/>
                  </a:lnTo>
                  <a:lnTo>
                    <a:pt x="3434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2" name="组合 11"/>
          <p:cNvGrpSpPr/>
          <p:nvPr userDrawn="1">
            <p:custDataLst>
              <p:tags r:id="rId4"/>
            </p:custDataLst>
          </p:nvPr>
        </p:nvGrpSpPr>
        <p:grpSpPr>
          <a:xfrm rot="10800000">
            <a:off x="168306" y="5711339"/>
            <a:ext cx="1262181" cy="1372524"/>
            <a:chOff x="680085" y="-572770"/>
            <a:chExt cx="3195955" cy="3475355"/>
          </a:xfrm>
        </p:grpSpPr>
        <p:sp>
          <p:nvSpPr>
            <p:cNvPr id="13" name="任意多边形 39"/>
            <p:cNvSpPr/>
            <p:nvPr userDrawn="1">
              <p:custDataLst>
                <p:tags r:id="rId5"/>
              </p:custDataLst>
            </p:nvPr>
          </p:nvSpPr>
          <p:spPr>
            <a:xfrm rot="2640000">
              <a:off x="1437640" y="-572770"/>
              <a:ext cx="2438400" cy="2438400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840" h="3840">
                  <a:moveTo>
                    <a:pt x="2443" y="0"/>
                  </a:moveTo>
                  <a:lnTo>
                    <a:pt x="3200" y="0"/>
                  </a:lnTo>
                  <a:cubicBezTo>
                    <a:pt x="3553" y="0"/>
                    <a:pt x="3840" y="287"/>
                    <a:pt x="3840" y="640"/>
                  </a:cubicBezTo>
                  <a:lnTo>
                    <a:pt x="3840" y="3200"/>
                  </a:lnTo>
                  <a:cubicBezTo>
                    <a:pt x="3840" y="3553"/>
                    <a:pt x="3553" y="3840"/>
                    <a:pt x="3200" y="3840"/>
                  </a:cubicBezTo>
                  <a:lnTo>
                    <a:pt x="640" y="3840"/>
                  </a:lnTo>
                  <a:cubicBezTo>
                    <a:pt x="287" y="3840"/>
                    <a:pt x="0" y="3553"/>
                    <a:pt x="0" y="3200"/>
                  </a:cubicBezTo>
                  <a:lnTo>
                    <a:pt x="0" y="2359"/>
                  </a:lnTo>
                  <a:lnTo>
                    <a:pt x="133" y="2230"/>
                  </a:lnTo>
                  <a:lnTo>
                    <a:pt x="133" y="3111"/>
                  </a:lnTo>
                  <a:cubicBezTo>
                    <a:pt x="133" y="3440"/>
                    <a:pt x="400" y="3707"/>
                    <a:pt x="729" y="3707"/>
                  </a:cubicBezTo>
                  <a:lnTo>
                    <a:pt x="3111" y="3707"/>
                  </a:lnTo>
                  <a:cubicBezTo>
                    <a:pt x="3440" y="3707"/>
                    <a:pt x="3707" y="3440"/>
                    <a:pt x="3707" y="3111"/>
                  </a:cubicBezTo>
                  <a:lnTo>
                    <a:pt x="3707" y="729"/>
                  </a:lnTo>
                  <a:cubicBezTo>
                    <a:pt x="3707" y="400"/>
                    <a:pt x="3440" y="133"/>
                    <a:pt x="3111" y="133"/>
                  </a:cubicBezTo>
                  <a:lnTo>
                    <a:pt x="2305" y="133"/>
                  </a:lnTo>
                  <a:lnTo>
                    <a:pt x="2443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4" name="任意多边形 3"/>
            <p:cNvSpPr/>
            <p:nvPr userDrawn="1">
              <p:custDataLst>
                <p:tags r:id="rId6"/>
              </p:custDataLst>
            </p:nvPr>
          </p:nvSpPr>
          <p:spPr>
            <a:xfrm rot="18780000">
              <a:off x="1643698" y="-366712"/>
              <a:ext cx="2026285" cy="2026285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191" h="3191">
                  <a:moveTo>
                    <a:pt x="532" y="0"/>
                  </a:moveTo>
                  <a:lnTo>
                    <a:pt x="1500" y="0"/>
                  </a:lnTo>
                  <a:lnTo>
                    <a:pt x="3191" y="1814"/>
                  </a:lnTo>
                  <a:lnTo>
                    <a:pt x="3191" y="2659"/>
                  </a:lnTo>
                  <a:cubicBezTo>
                    <a:pt x="3191" y="2953"/>
                    <a:pt x="2953" y="3191"/>
                    <a:pt x="2659" y="3191"/>
                  </a:cubicBezTo>
                  <a:lnTo>
                    <a:pt x="532" y="3191"/>
                  </a:lnTo>
                  <a:cubicBezTo>
                    <a:pt x="238" y="3191"/>
                    <a:pt x="0" y="2953"/>
                    <a:pt x="0" y="2659"/>
                  </a:cubicBezTo>
                  <a:lnTo>
                    <a:pt x="0" y="532"/>
                  </a:lnTo>
                  <a:cubicBezTo>
                    <a:pt x="0" y="238"/>
                    <a:pt x="238" y="0"/>
                    <a:pt x="53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5" name="圆角矩形 7"/>
            <p:cNvSpPr/>
            <p:nvPr userDrawn="1">
              <p:custDataLst>
                <p:tags r:id="rId7"/>
              </p:custDataLst>
            </p:nvPr>
          </p:nvSpPr>
          <p:spPr>
            <a:xfrm rot="18780000">
              <a:off x="680085" y="1315720"/>
              <a:ext cx="873760" cy="873760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6" name="任意多边形 17"/>
            <p:cNvSpPr/>
            <p:nvPr userDrawn="1">
              <p:custDataLst>
                <p:tags r:id="rId8"/>
              </p:custDataLst>
            </p:nvPr>
          </p:nvSpPr>
          <p:spPr>
            <a:xfrm rot="2640000">
              <a:off x="1710690" y="2219960"/>
              <a:ext cx="682625" cy="682625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653" h="7653">
                  <a:moveTo>
                    <a:pt x="1453" y="266"/>
                  </a:moveTo>
                  <a:cubicBezTo>
                    <a:pt x="797" y="266"/>
                    <a:pt x="266" y="797"/>
                    <a:pt x="266" y="1453"/>
                  </a:cubicBezTo>
                  <a:lnTo>
                    <a:pt x="266" y="6200"/>
                  </a:lnTo>
                  <a:cubicBezTo>
                    <a:pt x="266" y="6856"/>
                    <a:pt x="797" y="7387"/>
                    <a:pt x="1453" y="7387"/>
                  </a:cubicBezTo>
                  <a:lnTo>
                    <a:pt x="6200" y="7387"/>
                  </a:lnTo>
                  <a:cubicBezTo>
                    <a:pt x="6856" y="7387"/>
                    <a:pt x="7387" y="6856"/>
                    <a:pt x="7387" y="6200"/>
                  </a:cubicBezTo>
                  <a:lnTo>
                    <a:pt x="7387" y="1453"/>
                  </a:lnTo>
                  <a:cubicBezTo>
                    <a:pt x="7387" y="797"/>
                    <a:pt x="6856" y="266"/>
                    <a:pt x="6200" y="266"/>
                  </a:cubicBezTo>
                  <a:lnTo>
                    <a:pt x="1453" y="266"/>
                  </a:lnTo>
                  <a:close/>
                  <a:moveTo>
                    <a:pt x="1276" y="0"/>
                  </a:moveTo>
                  <a:lnTo>
                    <a:pt x="6377" y="0"/>
                  </a:lnTo>
                  <a:cubicBezTo>
                    <a:pt x="7082" y="0"/>
                    <a:pt x="7653" y="571"/>
                    <a:pt x="7653" y="1276"/>
                  </a:cubicBezTo>
                  <a:lnTo>
                    <a:pt x="7653" y="6377"/>
                  </a:lnTo>
                  <a:cubicBezTo>
                    <a:pt x="7653" y="7082"/>
                    <a:pt x="7082" y="7653"/>
                    <a:pt x="6377" y="7653"/>
                  </a:cubicBezTo>
                  <a:lnTo>
                    <a:pt x="1276" y="7653"/>
                  </a:lnTo>
                  <a:cubicBezTo>
                    <a:pt x="571" y="7653"/>
                    <a:pt x="0" y="7082"/>
                    <a:pt x="0" y="6377"/>
                  </a:cubicBezTo>
                  <a:lnTo>
                    <a:pt x="0" y="1276"/>
                  </a:lnTo>
                  <a:cubicBezTo>
                    <a:pt x="0" y="571"/>
                    <a:pt x="571" y="0"/>
                    <a:pt x="1276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5602" name="标题 1"/>
          <p:cNvSpPr>
            <a:spLocks noGrp="1" noChangeArrowheads="1"/>
          </p:cNvSpPr>
          <p:nvPr>
            <p:ph type="title" idx="4294967295"/>
          </p:nvPr>
        </p:nvSpPr>
        <p:spPr>
          <a:xfrm>
            <a:off x="681038" y="752475"/>
            <a:ext cx="9613900" cy="1081088"/>
          </a:xfr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no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9pPr>
          </a:lstStyle>
          <a:p>
            <a:pPr lvl="0" algn="l" defTabSz="914400" eaLnBrk="1" hangingPunct="1">
              <a:buClrTx/>
              <a:buSzTx/>
              <a:buFontTx/>
            </a:pPr>
            <a:r>
              <a:rPr lang="zh-CN" altLang="en-US" b="1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行动背景——</a:t>
            </a:r>
            <a:r>
              <a:rPr lang="zh-CN" altLang="en-US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质控中心基本情况</a:t>
            </a:r>
            <a:endParaRPr lang="zh-CN" altLang="en-US" b="1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lt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129560" y="3213100"/>
            <a:ext cx="5974080" cy="534035"/>
          </a:xfrm>
          <a:prstGeom prst="rect">
            <a:avLst/>
          </a:prstGeom>
        </p:spPr>
        <p:txBody>
          <a:bodyPr wrap="none">
            <a:spAutoFit/>
          </a:bodyPr>
          <a:p>
            <a:pPr algn="l">
              <a:lnSpc>
                <a:spcPct val="120000"/>
              </a:lnSpc>
            </a:pPr>
            <a:r>
              <a:rPr lang="zh-CN" altLang="en-US" sz="24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本质控中心人员构成、挂靠单位支持情况等</a:t>
            </a:r>
            <a:endParaRPr lang="zh-CN" altLang="en-US" sz="24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</p:spTree>
    <p:custDataLst>
      <p:tags r:id="rId9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/>
          <p:cNvGrpSpPr/>
          <p:nvPr userDrawn="1">
            <p:custDataLst>
              <p:tags r:id="rId1"/>
            </p:custDataLst>
          </p:nvPr>
        </p:nvGrpSpPr>
        <p:grpSpPr>
          <a:xfrm>
            <a:off x="9833212" y="-641677"/>
            <a:ext cx="2054182" cy="1326361"/>
            <a:chOff x="2893296" y="-1063911"/>
            <a:chExt cx="3398516" cy="2194382"/>
          </a:xfrm>
        </p:grpSpPr>
        <p:sp>
          <p:nvSpPr>
            <p:cNvPr id="5" name="任意多边形 1"/>
            <p:cNvSpPr/>
            <p:nvPr userDrawn="1">
              <p:custDataLst>
                <p:tags r:id="rId2"/>
              </p:custDataLst>
            </p:nvPr>
          </p:nvSpPr>
          <p:spPr>
            <a:xfrm rot="2640000">
              <a:off x="2893296" y="-1063911"/>
              <a:ext cx="2244249" cy="2194382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34" h="3456">
                  <a:moveTo>
                    <a:pt x="3481" y="0"/>
                  </a:moveTo>
                  <a:lnTo>
                    <a:pt x="3484" y="7"/>
                  </a:lnTo>
                  <a:cubicBezTo>
                    <a:pt x="3516" y="83"/>
                    <a:pt x="3534" y="168"/>
                    <a:pt x="3534" y="256"/>
                  </a:cubicBezTo>
                  <a:lnTo>
                    <a:pt x="3534" y="2815"/>
                  </a:lnTo>
                  <a:cubicBezTo>
                    <a:pt x="3534" y="3169"/>
                    <a:pt x="3248" y="3456"/>
                    <a:pt x="2894" y="3456"/>
                  </a:cubicBezTo>
                  <a:lnTo>
                    <a:pt x="335" y="3456"/>
                  </a:lnTo>
                  <a:cubicBezTo>
                    <a:pt x="213" y="3456"/>
                    <a:pt x="99" y="3422"/>
                    <a:pt x="2" y="3363"/>
                  </a:cubicBezTo>
                  <a:lnTo>
                    <a:pt x="0" y="3361"/>
                  </a:lnTo>
                  <a:lnTo>
                    <a:pt x="124" y="3242"/>
                  </a:lnTo>
                  <a:lnTo>
                    <a:pt x="139" y="3250"/>
                  </a:lnTo>
                  <a:cubicBezTo>
                    <a:pt x="224" y="3296"/>
                    <a:pt x="320" y="3322"/>
                    <a:pt x="423" y="3322"/>
                  </a:cubicBezTo>
                  <a:lnTo>
                    <a:pt x="2805" y="3322"/>
                  </a:lnTo>
                  <a:cubicBezTo>
                    <a:pt x="3134" y="3322"/>
                    <a:pt x="3401" y="3056"/>
                    <a:pt x="3401" y="2727"/>
                  </a:cubicBezTo>
                  <a:lnTo>
                    <a:pt x="3401" y="345"/>
                  </a:lnTo>
                  <a:cubicBezTo>
                    <a:pt x="3401" y="273"/>
                    <a:pt x="3388" y="204"/>
                    <a:pt x="3365" y="140"/>
                  </a:cubicBezTo>
                  <a:lnTo>
                    <a:pt x="3357" y="120"/>
                  </a:lnTo>
                  <a:lnTo>
                    <a:pt x="3481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9" name="任意多边形 2"/>
            <p:cNvSpPr/>
            <p:nvPr userDrawn="1">
              <p:custDataLst>
                <p:tags r:id="rId3"/>
              </p:custDataLst>
            </p:nvPr>
          </p:nvSpPr>
          <p:spPr>
            <a:xfrm rot="2640000">
              <a:off x="4096199" y="-1052709"/>
              <a:ext cx="2195613" cy="2140432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58" h="3371">
                  <a:moveTo>
                    <a:pt x="3434" y="0"/>
                  </a:moveTo>
                  <a:lnTo>
                    <a:pt x="3438" y="11"/>
                  </a:lnTo>
                  <a:cubicBezTo>
                    <a:pt x="3451" y="62"/>
                    <a:pt x="3458" y="116"/>
                    <a:pt x="3458" y="171"/>
                  </a:cubicBezTo>
                  <a:lnTo>
                    <a:pt x="3458" y="2731"/>
                  </a:lnTo>
                  <a:cubicBezTo>
                    <a:pt x="3458" y="3084"/>
                    <a:pt x="3171" y="3371"/>
                    <a:pt x="2817" y="3371"/>
                  </a:cubicBezTo>
                  <a:lnTo>
                    <a:pt x="258" y="3371"/>
                  </a:lnTo>
                  <a:cubicBezTo>
                    <a:pt x="169" y="3371"/>
                    <a:pt x="85" y="3353"/>
                    <a:pt x="9" y="3320"/>
                  </a:cubicBezTo>
                  <a:lnTo>
                    <a:pt x="0" y="3317"/>
                  </a:lnTo>
                  <a:lnTo>
                    <a:pt x="126" y="3195"/>
                  </a:lnTo>
                  <a:lnTo>
                    <a:pt x="142" y="3201"/>
                  </a:lnTo>
                  <a:cubicBezTo>
                    <a:pt x="206" y="3225"/>
                    <a:pt x="275" y="3237"/>
                    <a:pt x="347" y="3237"/>
                  </a:cubicBezTo>
                  <a:lnTo>
                    <a:pt x="2729" y="3237"/>
                  </a:lnTo>
                  <a:cubicBezTo>
                    <a:pt x="3058" y="3237"/>
                    <a:pt x="3324" y="2971"/>
                    <a:pt x="3324" y="2642"/>
                  </a:cubicBezTo>
                  <a:lnTo>
                    <a:pt x="3324" y="260"/>
                  </a:lnTo>
                  <a:cubicBezTo>
                    <a:pt x="3324" y="219"/>
                    <a:pt x="3320" y="179"/>
                    <a:pt x="3312" y="140"/>
                  </a:cubicBezTo>
                  <a:lnTo>
                    <a:pt x="3308" y="122"/>
                  </a:lnTo>
                  <a:lnTo>
                    <a:pt x="3434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2" name="组合 11"/>
          <p:cNvGrpSpPr/>
          <p:nvPr userDrawn="1">
            <p:custDataLst>
              <p:tags r:id="rId4"/>
            </p:custDataLst>
          </p:nvPr>
        </p:nvGrpSpPr>
        <p:grpSpPr>
          <a:xfrm rot="10800000">
            <a:off x="168306" y="5711339"/>
            <a:ext cx="1262181" cy="1372524"/>
            <a:chOff x="680085" y="-572770"/>
            <a:chExt cx="3195955" cy="3475355"/>
          </a:xfrm>
        </p:grpSpPr>
        <p:sp>
          <p:nvSpPr>
            <p:cNvPr id="13" name="任意多边形 39"/>
            <p:cNvSpPr/>
            <p:nvPr userDrawn="1">
              <p:custDataLst>
                <p:tags r:id="rId5"/>
              </p:custDataLst>
            </p:nvPr>
          </p:nvSpPr>
          <p:spPr>
            <a:xfrm rot="2640000">
              <a:off x="1437640" y="-572770"/>
              <a:ext cx="2438400" cy="2438400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840" h="3840">
                  <a:moveTo>
                    <a:pt x="2443" y="0"/>
                  </a:moveTo>
                  <a:lnTo>
                    <a:pt x="3200" y="0"/>
                  </a:lnTo>
                  <a:cubicBezTo>
                    <a:pt x="3553" y="0"/>
                    <a:pt x="3840" y="287"/>
                    <a:pt x="3840" y="640"/>
                  </a:cubicBezTo>
                  <a:lnTo>
                    <a:pt x="3840" y="3200"/>
                  </a:lnTo>
                  <a:cubicBezTo>
                    <a:pt x="3840" y="3553"/>
                    <a:pt x="3553" y="3840"/>
                    <a:pt x="3200" y="3840"/>
                  </a:cubicBezTo>
                  <a:lnTo>
                    <a:pt x="640" y="3840"/>
                  </a:lnTo>
                  <a:cubicBezTo>
                    <a:pt x="287" y="3840"/>
                    <a:pt x="0" y="3553"/>
                    <a:pt x="0" y="3200"/>
                  </a:cubicBezTo>
                  <a:lnTo>
                    <a:pt x="0" y="2359"/>
                  </a:lnTo>
                  <a:lnTo>
                    <a:pt x="133" y="2230"/>
                  </a:lnTo>
                  <a:lnTo>
                    <a:pt x="133" y="3111"/>
                  </a:lnTo>
                  <a:cubicBezTo>
                    <a:pt x="133" y="3440"/>
                    <a:pt x="400" y="3707"/>
                    <a:pt x="729" y="3707"/>
                  </a:cubicBezTo>
                  <a:lnTo>
                    <a:pt x="3111" y="3707"/>
                  </a:lnTo>
                  <a:cubicBezTo>
                    <a:pt x="3440" y="3707"/>
                    <a:pt x="3707" y="3440"/>
                    <a:pt x="3707" y="3111"/>
                  </a:cubicBezTo>
                  <a:lnTo>
                    <a:pt x="3707" y="729"/>
                  </a:lnTo>
                  <a:cubicBezTo>
                    <a:pt x="3707" y="400"/>
                    <a:pt x="3440" y="133"/>
                    <a:pt x="3111" y="133"/>
                  </a:cubicBezTo>
                  <a:lnTo>
                    <a:pt x="2305" y="133"/>
                  </a:lnTo>
                  <a:lnTo>
                    <a:pt x="2443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4" name="任意多边形 3"/>
            <p:cNvSpPr/>
            <p:nvPr userDrawn="1">
              <p:custDataLst>
                <p:tags r:id="rId6"/>
              </p:custDataLst>
            </p:nvPr>
          </p:nvSpPr>
          <p:spPr>
            <a:xfrm rot="18780000">
              <a:off x="1643698" y="-366712"/>
              <a:ext cx="2026285" cy="2026285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191" h="3191">
                  <a:moveTo>
                    <a:pt x="532" y="0"/>
                  </a:moveTo>
                  <a:lnTo>
                    <a:pt x="1500" y="0"/>
                  </a:lnTo>
                  <a:lnTo>
                    <a:pt x="3191" y="1814"/>
                  </a:lnTo>
                  <a:lnTo>
                    <a:pt x="3191" y="2659"/>
                  </a:lnTo>
                  <a:cubicBezTo>
                    <a:pt x="3191" y="2953"/>
                    <a:pt x="2953" y="3191"/>
                    <a:pt x="2659" y="3191"/>
                  </a:cubicBezTo>
                  <a:lnTo>
                    <a:pt x="532" y="3191"/>
                  </a:lnTo>
                  <a:cubicBezTo>
                    <a:pt x="238" y="3191"/>
                    <a:pt x="0" y="2953"/>
                    <a:pt x="0" y="2659"/>
                  </a:cubicBezTo>
                  <a:lnTo>
                    <a:pt x="0" y="532"/>
                  </a:lnTo>
                  <a:cubicBezTo>
                    <a:pt x="0" y="238"/>
                    <a:pt x="238" y="0"/>
                    <a:pt x="53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5" name="圆角矩形 7"/>
            <p:cNvSpPr/>
            <p:nvPr userDrawn="1">
              <p:custDataLst>
                <p:tags r:id="rId7"/>
              </p:custDataLst>
            </p:nvPr>
          </p:nvSpPr>
          <p:spPr>
            <a:xfrm rot="18780000">
              <a:off x="680085" y="1315720"/>
              <a:ext cx="873760" cy="873760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6" name="任意多边形 17"/>
            <p:cNvSpPr/>
            <p:nvPr userDrawn="1">
              <p:custDataLst>
                <p:tags r:id="rId8"/>
              </p:custDataLst>
            </p:nvPr>
          </p:nvSpPr>
          <p:spPr>
            <a:xfrm rot="2640000">
              <a:off x="1710690" y="2219960"/>
              <a:ext cx="682625" cy="682625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653" h="7653">
                  <a:moveTo>
                    <a:pt x="1453" y="266"/>
                  </a:moveTo>
                  <a:cubicBezTo>
                    <a:pt x="797" y="266"/>
                    <a:pt x="266" y="797"/>
                    <a:pt x="266" y="1453"/>
                  </a:cubicBezTo>
                  <a:lnTo>
                    <a:pt x="266" y="6200"/>
                  </a:lnTo>
                  <a:cubicBezTo>
                    <a:pt x="266" y="6856"/>
                    <a:pt x="797" y="7387"/>
                    <a:pt x="1453" y="7387"/>
                  </a:cubicBezTo>
                  <a:lnTo>
                    <a:pt x="6200" y="7387"/>
                  </a:lnTo>
                  <a:cubicBezTo>
                    <a:pt x="6856" y="7387"/>
                    <a:pt x="7387" y="6856"/>
                    <a:pt x="7387" y="6200"/>
                  </a:cubicBezTo>
                  <a:lnTo>
                    <a:pt x="7387" y="1453"/>
                  </a:lnTo>
                  <a:cubicBezTo>
                    <a:pt x="7387" y="797"/>
                    <a:pt x="6856" y="266"/>
                    <a:pt x="6200" y="266"/>
                  </a:cubicBezTo>
                  <a:lnTo>
                    <a:pt x="1453" y="266"/>
                  </a:lnTo>
                  <a:close/>
                  <a:moveTo>
                    <a:pt x="1276" y="0"/>
                  </a:moveTo>
                  <a:lnTo>
                    <a:pt x="6377" y="0"/>
                  </a:lnTo>
                  <a:cubicBezTo>
                    <a:pt x="7082" y="0"/>
                    <a:pt x="7653" y="571"/>
                    <a:pt x="7653" y="1276"/>
                  </a:cubicBezTo>
                  <a:lnTo>
                    <a:pt x="7653" y="6377"/>
                  </a:lnTo>
                  <a:cubicBezTo>
                    <a:pt x="7653" y="7082"/>
                    <a:pt x="7082" y="7653"/>
                    <a:pt x="6377" y="7653"/>
                  </a:cubicBezTo>
                  <a:lnTo>
                    <a:pt x="1276" y="7653"/>
                  </a:lnTo>
                  <a:cubicBezTo>
                    <a:pt x="571" y="7653"/>
                    <a:pt x="0" y="7082"/>
                    <a:pt x="0" y="6377"/>
                  </a:cubicBezTo>
                  <a:lnTo>
                    <a:pt x="0" y="1276"/>
                  </a:lnTo>
                  <a:cubicBezTo>
                    <a:pt x="0" y="571"/>
                    <a:pt x="571" y="0"/>
                    <a:pt x="1276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5602" name="标题 1"/>
          <p:cNvSpPr>
            <a:spLocks noGrp="1" noChangeArrowheads="1"/>
          </p:cNvSpPr>
          <p:nvPr>
            <p:ph type="title" idx="4294967295"/>
          </p:nvPr>
        </p:nvSpPr>
        <p:spPr>
          <a:xfrm>
            <a:off x="681038" y="752475"/>
            <a:ext cx="9613900" cy="1081088"/>
          </a:xfr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no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9pPr>
          </a:lstStyle>
          <a:p>
            <a:pPr lvl="0" algn="l" defTabSz="914400" eaLnBrk="1" hangingPunct="1">
              <a:buClrTx/>
              <a:buSzTx/>
              <a:buFontTx/>
            </a:pPr>
            <a:r>
              <a:rPr lang="zh-CN" altLang="en-US" b="1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行动背景——</a:t>
            </a:r>
            <a:r>
              <a:rPr lang="zh-CN" altLang="en-US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辖区内医疗机构基础条件</a:t>
            </a:r>
            <a:endParaRPr lang="zh-CN" altLang="en-US" b="1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lt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079395" y="3236595"/>
            <a:ext cx="10241280" cy="534035"/>
          </a:xfrm>
          <a:prstGeom prst="rect">
            <a:avLst/>
          </a:prstGeom>
        </p:spPr>
        <p:txBody>
          <a:bodyPr wrap="none">
            <a:spAutoFit/>
          </a:bodyPr>
          <a:p>
            <a:pPr algn="l">
              <a:lnSpc>
                <a:spcPct val="120000"/>
              </a:lnSpc>
            </a:pPr>
            <a:r>
              <a:rPr lang="zh-CN" altLang="en-US" sz="24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辖区内各级各类医疗机构数量、硬件设施、信息系统、人员能力等</a:t>
            </a:r>
            <a:r>
              <a:rPr lang="zh-CN" sz="24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相关情况</a:t>
            </a:r>
            <a:endParaRPr lang="zh-CN" altLang="en-US" sz="24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</p:spTree>
    <p:custDataLst>
      <p:tags r:id="rId9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/>
          <p:cNvGrpSpPr/>
          <p:nvPr userDrawn="1">
            <p:custDataLst>
              <p:tags r:id="rId1"/>
            </p:custDataLst>
          </p:nvPr>
        </p:nvGrpSpPr>
        <p:grpSpPr>
          <a:xfrm>
            <a:off x="9833212" y="-641677"/>
            <a:ext cx="2054182" cy="1326361"/>
            <a:chOff x="2893296" y="-1063911"/>
            <a:chExt cx="3398516" cy="2194382"/>
          </a:xfrm>
        </p:grpSpPr>
        <p:sp>
          <p:nvSpPr>
            <p:cNvPr id="5" name="任意多边形 1"/>
            <p:cNvSpPr/>
            <p:nvPr userDrawn="1">
              <p:custDataLst>
                <p:tags r:id="rId2"/>
              </p:custDataLst>
            </p:nvPr>
          </p:nvSpPr>
          <p:spPr>
            <a:xfrm rot="2640000">
              <a:off x="2893296" y="-1063911"/>
              <a:ext cx="2244249" cy="2194382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34" h="3456">
                  <a:moveTo>
                    <a:pt x="3481" y="0"/>
                  </a:moveTo>
                  <a:lnTo>
                    <a:pt x="3484" y="7"/>
                  </a:lnTo>
                  <a:cubicBezTo>
                    <a:pt x="3516" y="83"/>
                    <a:pt x="3534" y="168"/>
                    <a:pt x="3534" y="256"/>
                  </a:cubicBezTo>
                  <a:lnTo>
                    <a:pt x="3534" y="2815"/>
                  </a:lnTo>
                  <a:cubicBezTo>
                    <a:pt x="3534" y="3169"/>
                    <a:pt x="3248" y="3456"/>
                    <a:pt x="2894" y="3456"/>
                  </a:cubicBezTo>
                  <a:lnTo>
                    <a:pt x="335" y="3456"/>
                  </a:lnTo>
                  <a:cubicBezTo>
                    <a:pt x="213" y="3456"/>
                    <a:pt x="99" y="3422"/>
                    <a:pt x="2" y="3363"/>
                  </a:cubicBezTo>
                  <a:lnTo>
                    <a:pt x="0" y="3361"/>
                  </a:lnTo>
                  <a:lnTo>
                    <a:pt x="124" y="3242"/>
                  </a:lnTo>
                  <a:lnTo>
                    <a:pt x="139" y="3250"/>
                  </a:lnTo>
                  <a:cubicBezTo>
                    <a:pt x="224" y="3296"/>
                    <a:pt x="320" y="3322"/>
                    <a:pt x="423" y="3322"/>
                  </a:cubicBezTo>
                  <a:lnTo>
                    <a:pt x="2805" y="3322"/>
                  </a:lnTo>
                  <a:cubicBezTo>
                    <a:pt x="3134" y="3322"/>
                    <a:pt x="3401" y="3056"/>
                    <a:pt x="3401" y="2727"/>
                  </a:cubicBezTo>
                  <a:lnTo>
                    <a:pt x="3401" y="345"/>
                  </a:lnTo>
                  <a:cubicBezTo>
                    <a:pt x="3401" y="273"/>
                    <a:pt x="3388" y="204"/>
                    <a:pt x="3365" y="140"/>
                  </a:cubicBezTo>
                  <a:lnTo>
                    <a:pt x="3357" y="120"/>
                  </a:lnTo>
                  <a:lnTo>
                    <a:pt x="3481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9" name="任意多边形 2"/>
            <p:cNvSpPr/>
            <p:nvPr userDrawn="1">
              <p:custDataLst>
                <p:tags r:id="rId3"/>
              </p:custDataLst>
            </p:nvPr>
          </p:nvSpPr>
          <p:spPr>
            <a:xfrm rot="2640000">
              <a:off x="4096199" y="-1052709"/>
              <a:ext cx="2195613" cy="2140432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58" h="3371">
                  <a:moveTo>
                    <a:pt x="3434" y="0"/>
                  </a:moveTo>
                  <a:lnTo>
                    <a:pt x="3438" y="11"/>
                  </a:lnTo>
                  <a:cubicBezTo>
                    <a:pt x="3451" y="62"/>
                    <a:pt x="3458" y="116"/>
                    <a:pt x="3458" y="171"/>
                  </a:cubicBezTo>
                  <a:lnTo>
                    <a:pt x="3458" y="2731"/>
                  </a:lnTo>
                  <a:cubicBezTo>
                    <a:pt x="3458" y="3084"/>
                    <a:pt x="3171" y="3371"/>
                    <a:pt x="2817" y="3371"/>
                  </a:cubicBezTo>
                  <a:lnTo>
                    <a:pt x="258" y="3371"/>
                  </a:lnTo>
                  <a:cubicBezTo>
                    <a:pt x="169" y="3371"/>
                    <a:pt x="85" y="3353"/>
                    <a:pt x="9" y="3320"/>
                  </a:cubicBezTo>
                  <a:lnTo>
                    <a:pt x="0" y="3317"/>
                  </a:lnTo>
                  <a:lnTo>
                    <a:pt x="126" y="3195"/>
                  </a:lnTo>
                  <a:lnTo>
                    <a:pt x="142" y="3201"/>
                  </a:lnTo>
                  <a:cubicBezTo>
                    <a:pt x="206" y="3225"/>
                    <a:pt x="275" y="3237"/>
                    <a:pt x="347" y="3237"/>
                  </a:cubicBezTo>
                  <a:lnTo>
                    <a:pt x="2729" y="3237"/>
                  </a:lnTo>
                  <a:cubicBezTo>
                    <a:pt x="3058" y="3237"/>
                    <a:pt x="3324" y="2971"/>
                    <a:pt x="3324" y="2642"/>
                  </a:cubicBezTo>
                  <a:lnTo>
                    <a:pt x="3324" y="260"/>
                  </a:lnTo>
                  <a:cubicBezTo>
                    <a:pt x="3324" y="219"/>
                    <a:pt x="3320" y="179"/>
                    <a:pt x="3312" y="140"/>
                  </a:cubicBezTo>
                  <a:lnTo>
                    <a:pt x="3308" y="122"/>
                  </a:lnTo>
                  <a:lnTo>
                    <a:pt x="3434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2" name="组合 11"/>
          <p:cNvGrpSpPr/>
          <p:nvPr userDrawn="1">
            <p:custDataLst>
              <p:tags r:id="rId4"/>
            </p:custDataLst>
          </p:nvPr>
        </p:nvGrpSpPr>
        <p:grpSpPr>
          <a:xfrm rot="10800000">
            <a:off x="168306" y="5711339"/>
            <a:ext cx="1262181" cy="1372524"/>
            <a:chOff x="680085" y="-572770"/>
            <a:chExt cx="3195955" cy="3475355"/>
          </a:xfrm>
        </p:grpSpPr>
        <p:sp>
          <p:nvSpPr>
            <p:cNvPr id="13" name="任意多边形 39"/>
            <p:cNvSpPr/>
            <p:nvPr userDrawn="1">
              <p:custDataLst>
                <p:tags r:id="rId5"/>
              </p:custDataLst>
            </p:nvPr>
          </p:nvSpPr>
          <p:spPr>
            <a:xfrm rot="2640000">
              <a:off x="1437640" y="-572770"/>
              <a:ext cx="2438400" cy="2438400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840" h="3840">
                  <a:moveTo>
                    <a:pt x="2443" y="0"/>
                  </a:moveTo>
                  <a:lnTo>
                    <a:pt x="3200" y="0"/>
                  </a:lnTo>
                  <a:cubicBezTo>
                    <a:pt x="3553" y="0"/>
                    <a:pt x="3840" y="287"/>
                    <a:pt x="3840" y="640"/>
                  </a:cubicBezTo>
                  <a:lnTo>
                    <a:pt x="3840" y="3200"/>
                  </a:lnTo>
                  <a:cubicBezTo>
                    <a:pt x="3840" y="3553"/>
                    <a:pt x="3553" y="3840"/>
                    <a:pt x="3200" y="3840"/>
                  </a:cubicBezTo>
                  <a:lnTo>
                    <a:pt x="640" y="3840"/>
                  </a:lnTo>
                  <a:cubicBezTo>
                    <a:pt x="287" y="3840"/>
                    <a:pt x="0" y="3553"/>
                    <a:pt x="0" y="3200"/>
                  </a:cubicBezTo>
                  <a:lnTo>
                    <a:pt x="0" y="2359"/>
                  </a:lnTo>
                  <a:lnTo>
                    <a:pt x="133" y="2230"/>
                  </a:lnTo>
                  <a:lnTo>
                    <a:pt x="133" y="3111"/>
                  </a:lnTo>
                  <a:cubicBezTo>
                    <a:pt x="133" y="3440"/>
                    <a:pt x="400" y="3707"/>
                    <a:pt x="729" y="3707"/>
                  </a:cubicBezTo>
                  <a:lnTo>
                    <a:pt x="3111" y="3707"/>
                  </a:lnTo>
                  <a:cubicBezTo>
                    <a:pt x="3440" y="3707"/>
                    <a:pt x="3707" y="3440"/>
                    <a:pt x="3707" y="3111"/>
                  </a:cubicBezTo>
                  <a:lnTo>
                    <a:pt x="3707" y="729"/>
                  </a:lnTo>
                  <a:cubicBezTo>
                    <a:pt x="3707" y="400"/>
                    <a:pt x="3440" y="133"/>
                    <a:pt x="3111" y="133"/>
                  </a:cubicBezTo>
                  <a:lnTo>
                    <a:pt x="2305" y="133"/>
                  </a:lnTo>
                  <a:lnTo>
                    <a:pt x="2443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4" name="任意多边形 3"/>
            <p:cNvSpPr/>
            <p:nvPr userDrawn="1">
              <p:custDataLst>
                <p:tags r:id="rId6"/>
              </p:custDataLst>
            </p:nvPr>
          </p:nvSpPr>
          <p:spPr>
            <a:xfrm rot="18780000">
              <a:off x="1643698" y="-366712"/>
              <a:ext cx="2026285" cy="2026285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191" h="3191">
                  <a:moveTo>
                    <a:pt x="532" y="0"/>
                  </a:moveTo>
                  <a:lnTo>
                    <a:pt x="1500" y="0"/>
                  </a:lnTo>
                  <a:lnTo>
                    <a:pt x="3191" y="1814"/>
                  </a:lnTo>
                  <a:lnTo>
                    <a:pt x="3191" y="2659"/>
                  </a:lnTo>
                  <a:cubicBezTo>
                    <a:pt x="3191" y="2953"/>
                    <a:pt x="2953" y="3191"/>
                    <a:pt x="2659" y="3191"/>
                  </a:cubicBezTo>
                  <a:lnTo>
                    <a:pt x="532" y="3191"/>
                  </a:lnTo>
                  <a:cubicBezTo>
                    <a:pt x="238" y="3191"/>
                    <a:pt x="0" y="2953"/>
                    <a:pt x="0" y="2659"/>
                  </a:cubicBezTo>
                  <a:lnTo>
                    <a:pt x="0" y="532"/>
                  </a:lnTo>
                  <a:cubicBezTo>
                    <a:pt x="0" y="238"/>
                    <a:pt x="238" y="0"/>
                    <a:pt x="53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5" name="圆角矩形 7"/>
            <p:cNvSpPr/>
            <p:nvPr userDrawn="1">
              <p:custDataLst>
                <p:tags r:id="rId7"/>
              </p:custDataLst>
            </p:nvPr>
          </p:nvSpPr>
          <p:spPr>
            <a:xfrm rot="18780000">
              <a:off x="680085" y="1315720"/>
              <a:ext cx="873760" cy="873760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6" name="任意多边形 17"/>
            <p:cNvSpPr/>
            <p:nvPr userDrawn="1">
              <p:custDataLst>
                <p:tags r:id="rId8"/>
              </p:custDataLst>
            </p:nvPr>
          </p:nvSpPr>
          <p:spPr>
            <a:xfrm rot="2640000">
              <a:off x="1710690" y="2219960"/>
              <a:ext cx="682625" cy="682625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653" h="7653">
                  <a:moveTo>
                    <a:pt x="1453" y="266"/>
                  </a:moveTo>
                  <a:cubicBezTo>
                    <a:pt x="797" y="266"/>
                    <a:pt x="266" y="797"/>
                    <a:pt x="266" y="1453"/>
                  </a:cubicBezTo>
                  <a:lnTo>
                    <a:pt x="266" y="6200"/>
                  </a:lnTo>
                  <a:cubicBezTo>
                    <a:pt x="266" y="6856"/>
                    <a:pt x="797" y="7387"/>
                    <a:pt x="1453" y="7387"/>
                  </a:cubicBezTo>
                  <a:lnTo>
                    <a:pt x="6200" y="7387"/>
                  </a:lnTo>
                  <a:cubicBezTo>
                    <a:pt x="6856" y="7387"/>
                    <a:pt x="7387" y="6856"/>
                    <a:pt x="7387" y="6200"/>
                  </a:cubicBezTo>
                  <a:lnTo>
                    <a:pt x="7387" y="1453"/>
                  </a:lnTo>
                  <a:cubicBezTo>
                    <a:pt x="7387" y="797"/>
                    <a:pt x="6856" y="266"/>
                    <a:pt x="6200" y="266"/>
                  </a:cubicBezTo>
                  <a:lnTo>
                    <a:pt x="1453" y="266"/>
                  </a:lnTo>
                  <a:close/>
                  <a:moveTo>
                    <a:pt x="1276" y="0"/>
                  </a:moveTo>
                  <a:lnTo>
                    <a:pt x="6377" y="0"/>
                  </a:lnTo>
                  <a:cubicBezTo>
                    <a:pt x="7082" y="0"/>
                    <a:pt x="7653" y="571"/>
                    <a:pt x="7653" y="1276"/>
                  </a:cubicBezTo>
                  <a:lnTo>
                    <a:pt x="7653" y="6377"/>
                  </a:lnTo>
                  <a:cubicBezTo>
                    <a:pt x="7653" y="7082"/>
                    <a:pt x="7082" y="7653"/>
                    <a:pt x="6377" y="7653"/>
                  </a:cubicBezTo>
                  <a:lnTo>
                    <a:pt x="1276" y="7653"/>
                  </a:lnTo>
                  <a:cubicBezTo>
                    <a:pt x="571" y="7653"/>
                    <a:pt x="0" y="7082"/>
                    <a:pt x="0" y="6377"/>
                  </a:cubicBezTo>
                  <a:lnTo>
                    <a:pt x="0" y="1276"/>
                  </a:lnTo>
                  <a:cubicBezTo>
                    <a:pt x="0" y="571"/>
                    <a:pt x="571" y="0"/>
                    <a:pt x="1276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6626" name="标题 1"/>
          <p:cNvSpPr>
            <a:spLocks noGrp="1" noChangeArrowheads="1"/>
          </p:cNvSpPr>
          <p:nvPr>
            <p:ph type="title" idx="4294967295"/>
          </p:nvPr>
        </p:nvSpPr>
        <p:spPr>
          <a:xfrm>
            <a:off x="460375" y="752475"/>
            <a:ext cx="10291763" cy="1081088"/>
          </a:xfr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no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9pPr>
          </a:lstStyle>
          <a:p>
            <a:pPr lvl="0" algn="l" defTabSz="914400" eaLnBrk="1" hangingPunct="1">
              <a:buClrTx/>
              <a:buSzTx/>
              <a:buFontTx/>
            </a:pPr>
            <a:r>
              <a:rPr lang="zh-CN" altLang="en-US" b="1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行动背景</a:t>
            </a:r>
            <a:r>
              <a:rPr lang="zh-CN" altLang="en-US" b="1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——辖区</a:t>
            </a:r>
            <a:r>
              <a:rPr lang="zh-CN" altLang="en-US" b="1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基线水平</a:t>
            </a:r>
            <a:endParaRPr lang="zh-CN" altLang="en-US" b="1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lt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127655" y="2637155"/>
            <a:ext cx="7498080" cy="17532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>
              <a:lnSpc>
                <a:spcPct val="150000"/>
              </a:lnSpc>
            </a:pPr>
            <a:r>
              <a:rPr lang="zh-CN" sz="2400" b="1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辖区</a:t>
            </a:r>
            <a:r>
              <a:rPr lang="zh-CN" sz="2400" b="1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开展改进行动前抗菌药物使用以及病原学送检情况</a:t>
            </a:r>
            <a:endParaRPr lang="zh-CN" sz="2400" b="1" dirty="0">
              <a:solidFill>
                <a:schemeClr val="dk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l">
              <a:lnSpc>
                <a:spcPct val="150000"/>
              </a:lnSpc>
            </a:pPr>
            <a:r>
              <a:rPr lang="zh-CN" sz="2400" b="1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（涉及数据时应注明数据来源）</a:t>
            </a:r>
            <a:endParaRPr lang="zh-CN" sz="2400" b="1" dirty="0">
              <a:solidFill>
                <a:schemeClr val="dk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  <a:p>
            <a:pPr algn="l">
              <a:lnSpc>
                <a:spcPct val="150000"/>
              </a:lnSpc>
            </a:pPr>
            <a:r>
              <a:rPr lang="zh-CN" sz="2400" b="1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可使用</a:t>
            </a:r>
            <a:r>
              <a:rPr lang="en-US" altLang="zh-CN" sz="2400" b="1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SWOT</a:t>
            </a:r>
            <a:r>
              <a:rPr lang="zh-CN" altLang="en-US" sz="2400" b="1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分析法或其他适合的管理工具进行分析</a:t>
            </a:r>
            <a:endParaRPr lang="zh-CN" altLang="en-US" sz="2400" b="1" dirty="0">
              <a:solidFill>
                <a:schemeClr val="dk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  <p:custDataLst>
      <p:tags r:id="rId9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7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346200" y="3140075"/>
            <a:ext cx="3230245" cy="577850"/>
          </a:xfrm>
          <a:prstGeom prst="rect">
            <a:avLst/>
          </a:prstGeom>
          <a:solidFill>
            <a:schemeClr val="lt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8876" tIns="39438" rIns="78876" bIns="39438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100" b="1" i="0" u="none" strike="noStrike" kern="1200" cap="none" spc="0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PART TWO</a:t>
            </a:r>
            <a:endParaRPr kumimoji="0" lang="en-US" altLang="zh-CN" sz="3100" b="1" i="0" u="none" strike="noStrike" kern="1200" cap="none" spc="0" normalizeH="0" baseline="0" noProof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1" name="矩形 50"/>
          <p:cNvSpPr/>
          <p:nvPr>
            <p:custDataLst>
              <p:tags r:id="rId2"/>
            </p:custDataLst>
          </p:nvPr>
        </p:nvSpPr>
        <p:spPr>
          <a:xfrm>
            <a:off x="3217545" y="2153285"/>
            <a:ext cx="5734050" cy="768350"/>
          </a:xfrm>
          <a:prstGeom prst="rect">
            <a:avLst/>
          </a:prstGeom>
        </p:spPr>
        <p:txBody>
          <a:bodyPr wrap="square">
            <a:normAutofit fontScale="95000" lnSpcReduction="10000"/>
          </a:bodyPr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zh-CN" altLang="en-US" sz="4400" b="1" dirty="0">
                <a:solidFill>
                  <a:schemeClr val="accent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02</a:t>
            </a:r>
            <a:endParaRPr lang="zh-CN" altLang="en-US" sz="4400" b="1" dirty="0">
              <a:solidFill>
                <a:schemeClr val="accent2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标题 1"/>
          <p:cNvSpPr>
            <a:spLocks noGrp="1"/>
          </p:cNvSpPr>
          <p:nvPr>
            <p:custDataLst>
              <p:tags r:id="rId3"/>
            </p:custDataLst>
          </p:nvPr>
        </p:nvSpPr>
        <p:spPr>
          <a:xfrm>
            <a:off x="3220405" y="2976497"/>
            <a:ext cx="5731508" cy="731324"/>
          </a:xfrm>
          <a:prstGeom prst="rect">
            <a:avLst/>
          </a:prstGeom>
        </p:spPr>
        <p:txBody>
          <a:bodyPr vert="horz" lIns="90000" tIns="46800" rIns="90000" bIns="0" rtlCol="0" anchor="b" anchorCtr="0">
            <a:normAutofit/>
          </a:bodyPr>
          <a:lstStyle>
            <a:lvl1pPr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4000" b="1" u="none" strike="noStrike" kern="1200" cap="none" spc="300" normalizeH="0">
                <a:solidFill>
                  <a:schemeClr val="accent2">
                    <a:lumMod val="7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</a:defRPr>
            </a:lvl1pPr>
          </a:lstStyle>
          <a:p>
            <a: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zh-CN" altLang="en-US" sz="4000" u="none" strike="noStrike" baseline="0">
                <a:solidFill>
                  <a:schemeClr val="accent1"/>
                </a:solidFill>
                <a:uLnTx/>
                <a:uFillTx/>
                <a:sym typeface="+mn-lt"/>
              </a:rPr>
              <a:t>行动计划</a:t>
            </a:r>
            <a:endParaRPr lang="zh-CN" altLang="en-US" sz="4000" u="none" strike="noStrike" baseline="0">
              <a:solidFill>
                <a:schemeClr val="accent1"/>
              </a:solidFill>
              <a:uLnTx/>
              <a:uFillTx/>
              <a:sym typeface="+mn-lt"/>
            </a:endParaRPr>
          </a:p>
        </p:txBody>
      </p:sp>
    </p:spTree>
    <p:custDataLst>
      <p:tags r:id="rId4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/>
          <p:cNvGrpSpPr/>
          <p:nvPr userDrawn="1">
            <p:custDataLst>
              <p:tags r:id="rId1"/>
            </p:custDataLst>
          </p:nvPr>
        </p:nvGrpSpPr>
        <p:grpSpPr>
          <a:xfrm>
            <a:off x="9833212" y="-641677"/>
            <a:ext cx="2054182" cy="1326361"/>
            <a:chOff x="2893296" y="-1063911"/>
            <a:chExt cx="3398516" cy="2194382"/>
          </a:xfrm>
        </p:grpSpPr>
        <p:sp>
          <p:nvSpPr>
            <p:cNvPr id="5" name="任意多边形 1"/>
            <p:cNvSpPr/>
            <p:nvPr userDrawn="1">
              <p:custDataLst>
                <p:tags r:id="rId2"/>
              </p:custDataLst>
            </p:nvPr>
          </p:nvSpPr>
          <p:spPr>
            <a:xfrm rot="2640000">
              <a:off x="2893296" y="-1063911"/>
              <a:ext cx="2244249" cy="2194382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534" h="3456">
                  <a:moveTo>
                    <a:pt x="3481" y="0"/>
                  </a:moveTo>
                  <a:lnTo>
                    <a:pt x="3484" y="7"/>
                  </a:lnTo>
                  <a:cubicBezTo>
                    <a:pt x="3516" y="83"/>
                    <a:pt x="3534" y="168"/>
                    <a:pt x="3534" y="256"/>
                  </a:cubicBezTo>
                  <a:lnTo>
                    <a:pt x="3534" y="2815"/>
                  </a:lnTo>
                  <a:cubicBezTo>
                    <a:pt x="3534" y="3169"/>
                    <a:pt x="3248" y="3456"/>
                    <a:pt x="2894" y="3456"/>
                  </a:cubicBezTo>
                  <a:lnTo>
                    <a:pt x="335" y="3456"/>
                  </a:lnTo>
                  <a:cubicBezTo>
                    <a:pt x="213" y="3456"/>
                    <a:pt x="99" y="3422"/>
                    <a:pt x="2" y="3363"/>
                  </a:cubicBezTo>
                  <a:lnTo>
                    <a:pt x="0" y="3361"/>
                  </a:lnTo>
                  <a:lnTo>
                    <a:pt x="124" y="3242"/>
                  </a:lnTo>
                  <a:lnTo>
                    <a:pt x="139" y="3250"/>
                  </a:lnTo>
                  <a:cubicBezTo>
                    <a:pt x="224" y="3296"/>
                    <a:pt x="320" y="3322"/>
                    <a:pt x="423" y="3322"/>
                  </a:cubicBezTo>
                  <a:lnTo>
                    <a:pt x="2805" y="3322"/>
                  </a:lnTo>
                  <a:cubicBezTo>
                    <a:pt x="3134" y="3322"/>
                    <a:pt x="3401" y="3056"/>
                    <a:pt x="3401" y="2727"/>
                  </a:cubicBezTo>
                  <a:lnTo>
                    <a:pt x="3401" y="345"/>
                  </a:lnTo>
                  <a:cubicBezTo>
                    <a:pt x="3401" y="273"/>
                    <a:pt x="3388" y="204"/>
                    <a:pt x="3365" y="140"/>
                  </a:cubicBezTo>
                  <a:lnTo>
                    <a:pt x="3357" y="120"/>
                  </a:lnTo>
                  <a:lnTo>
                    <a:pt x="3481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9" name="任意多边形 2"/>
            <p:cNvSpPr/>
            <p:nvPr userDrawn="1">
              <p:custDataLst>
                <p:tags r:id="rId3"/>
              </p:custDataLst>
            </p:nvPr>
          </p:nvSpPr>
          <p:spPr>
            <a:xfrm rot="2640000">
              <a:off x="4096199" y="-1052709"/>
              <a:ext cx="2195613" cy="2140432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458" h="3371">
                  <a:moveTo>
                    <a:pt x="3434" y="0"/>
                  </a:moveTo>
                  <a:lnTo>
                    <a:pt x="3438" y="11"/>
                  </a:lnTo>
                  <a:cubicBezTo>
                    <a:pt x="3451" y="62"/>
                    <a:pt x="3458" y="116"/>
                    <a:pt x="3458" y="171"/>
                  </a:cubicBezTo>
                  <a:lnTo>
                    <a:pt x="3458" y="2731"/>
                  </a:lnTo>
                  <a:cubicBezTo>
                    <a:pt x="3458" y="3084"/>
                    <a:pt x="3171" y="3371"/>
                    <a:pt x="2817" y="3371"/>
                  </a:cubicBezTo>
                  <a:lnTo>
                    <a:pt x="258" y="3371"/>
                  </a:lnTo>
                  <a:cubicBezTo>
                    <a:pt x="169" y="3371"/>
                    <a:pt x="85" y="3353"/>
                    <a:pt x="9" y="3320"/>
                  </a:cubicBezTo>
                  <a:lnTo>
                    <a:pt x="0" y="3317"/>
                  </a:lnTo>
                  <a:lnTo>
                    <a:pt x="126" y="3195"/>
                  </a:lnTo>
                  <a:lnTo>
                    <a:pt x="142" y="3201"/>
                  </a:lnTo>
                  <a:cubicBezTo>
                    <a:pt x="206" y="3225"/>
                    <a:pt x="275" y="3237"/>
                    <a:pt x="347" y="3237"/>
                  </a:cubicBezTo>
                  <a:lnTo>
                    <a:pt x="2729" y="3237"/>
                  </a:lnTo>
                  <a:cubicBezTo>
                    <a:pt x="3058" y="3237"/>
                    <a:pt x="3324" y="2971"/>
                    <a:pt x="3324" y="2642"/>
                  </a:cubicBezTo>
                  <a:lnTo>
                    <a:pt x="3324" y="260"/>
                  </a:lnTo>
                  <a:cubicBezTo>
                    <a:pt x="3324" y="219"/>
                    <a:pt x="3320" y="179"/>
                    <a:pt x="3312" y="140"/>
                  </a:cubicBezTo>
                  <a:lnTo>
                    <a:pt x="3308" y="122"/>
                  </a:lnTo>
                  <a:lnTo>
                    <a:pt x="3434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2" name="组合 11"/>
          <p:cNvGrpSpPr/>
          <p:nvPr userDrawn="1">
            <p:custDataLst>
              <p:tags r:id="rId4"/>
            </p:custDataLst>
          </p:nvPr>
        </p:nvGrpSpPr>
        <p:grpSpPr>
          <a:xfrm rot="10800000">
            <a:off x="168306" y="5711339"/>
            <a:ext cx="1262181" cy="1372524"/>
            <a:chOff x="680085" y="-572770"/>
            <a:chExt cx="3195955" cy="3475355"/>
          </a:xfrm>
        </p:grpSpPr>
        <p:sp>
          <p:nvSpPr>
            <p:cNvPr id="13" name="任意多边形 39"/>
            <p:cNvSpPr/>
            <p:nvPr userDrawn="1">
              <p:custDataLst>
                <p:tags r:id="rId5"/>
              </p:custDataLst>
            </p:nvPr>
          </p:nvSpPr>
          <p:spPr>
            <a:xfrm rot="2640000">
              <a:off x="1437640" y="-572770"/>
              <a:ext cx="2438400" cy="2438400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840" h="3840">
                  <a:moveTo>
                    <a:pt x="2443" y="0"/>
                  </a:moveTo>
                  <a:lnTo>
                    <a:pt x="3200" y="0"/>
                  </a:lnTo>
                  <a:cubicBezTo>
                    <a:pt x="3553" y="0"/>
                    <a:pt x="3840" y="287"/>
                    <a:pt x="3840" y="640"/>
                  </a:cubicBezTo>
                  <a:lnTo>
                    <a:pt x="3840" y="3200"/>
                  </a:lnTo>
                  <a:cubicBezTo>
                    <a:pt x="3840" y="3553"/>
                    <a:pt x="3553" y="3840"/>
                    <a:pt x="3200" y="3840"/>
                  </a:cubicBezTo>
                  <a:lnTo>
                    <a:pt x="640" y="3840"/>
                  </a:lnTo>
                  <a:cubicBezTo>
                    <a:pt x="287" y="3840"/>
                    <a:pt x="0" y="3553"/>
                    <a:pt x="0" y="3200"/>
                  </a:cubicBezTo>
                  <a:lnTo>
                    <a:pt x="0" y="2359"/>
                  </a:lnTo>
                  <a:lnTo>
                    <a:pt x="133" y="2230"/>
                  </a:lnTo>
                  <a:lnTo>
                    <a:pt x="133" y="3111"/>
                  </a:lnTo>
                  <a:cubicBezTo>
                    <a:pt x="133" y="3440"/>
                    <a:pt x="400" y="3707"/>
                    <a:pt x="729" y="3707"/>
                  </a:cubicBezTo>
                  <a:lnTo>
                    <a:pt x="3111" y="3707"/>
                  </a:lnTo>
                  <a:cubicBezTo>
                    <a:pt x="3440" y="3707"/>
                    <a:pt x="3707" y="3440"/>
                    <a:pt x="3707" y="3111"/>
                  </a:cubicBezTo>
                  <a:lnTo>
                    <a:pt x="3707" y="729"/>
                  </a:lnTo>
                  <a:cubicBezTo>
                    <a:pt x="3707" y="400"/>
                    <a:pt x="3440" y="133"/>
                    <a:pt x="3111" y="133"/>
                  </a:cubicBezTo>
                  <a:lnTo>
                    <a:pt x="2305" y="133"/>
                  </a:lnTo>
                  <a:lnTo>
                    <a:pt x="2443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4" name="任意多边形 3"/>
            <p:cNvSpPr/>
            <p:nvPr userDrawn="1">
              <p:custDataLst>
                <p:tags r:id="rId6"/>
              </p:custDataLst>
            </p:nvPr>
          </p:nvSpPr>
          <p:spPr>
            <a:xfrm rot="18780000">
              <a:off x="1643698" y="-366712"/>
              <a:ext cx="2026285" cy="2026285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3191" h="3191">
                  <a:moveTo>
                    <a:pt x="532" y="0"/>
                  </a:moveTo>
                  <a:lnTo>
                    <a:pt x="1500" y="0"/>
                  </a:lnTo>
                  <a:lnTo>
                    <a:pt x="3191" y="1814"/>
                  </a:lnTo>
                  <a:lnTo>
                    <a:pt x="3191" y="2659"/>
                  </a:lnTo>
                  <a:cubicBezTo>
                    <a:pt x="3191" y="2953"/>
                    <a:pt x="2953" y="3191"/>
                    <a:pt x="2659" y="3191"/>
                  </a:cubicBezTo>
                  <a:lnTo>
                    <a:pt x="532" y="3191"/>
                  </a:lnTo>
                  <a:cubicBezTo>
                    <a:pt x="238" y="3191"/>
                    <a:pt x="0" y="2953"/>
                    <a:pt x="0" y="2659"/>
                  </a:cubicBezTo>
                  <a:lnTo>
                    <a:pt x="0" y="532"/>
                  </a:lnTo>
                  <a:cubicBezTo>
                    <a:pt x="0" y="238"/>
                    <a:pt x="238" y="0"/>
                    <a:pt x="53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5" name="圆角矩形 7"/>
            <p:cNvSpPr/>
            <p:nvPr userDrawn="1">
              <p:custDataLst>
                <p:tags r:id="rId7"/>
              </p:custDataLst>
            </p:nvPr>
          </p:nvSpPr>
          <p:spPr>
            <a:xfrm rot="18780000">
              <a:off x="680085" y="1315720"/>
              <a:ext cx="873760" cy="873760"/>
            </a:xfrm>
            <a:prstGeom prst="round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6" name="任意多边形 17"/>
            <p:cNvSpPr/>
            <p:nvPr userDrawn="1">
              <p:custDataLst>
                <p:tags r:id="rId8"/>
              </p:custDataLst>
            </p:nvPr>
          </p:nvSpPr>
          <p:spPr>
            <a:xfrm rot="2640000">
              <a:off x="1710690" y="2219960"/>
              <a:ext cx="682625" cy="682625"/>
            </a:xfrm>
            <a:custGeom>
              <a:avLst/>
              <a:gdLst>
                <a:gd name="adj" fmla="val 16667"/>
                <a:gd name="a" fmla="pin 0 adj 50000"/>
                <a:gd name="x1" fmla="*/ ss a 100000"/>
                <a:gd name="x2" fmla="+- r 0 x1"/>
                <a:gd name="y2" fmla="+- b 0 x1"/>
                <a:gd name="il" fmla="*/ x1 29289 100000"/>
                <a:gd name="ir" fmla="+- r 0 il"/>
                <a:gd name="ib" fmla="+- b 0 il"/>
              </a:gdLst>
              <a:ahLst/>
              <a:cxnLst>
                <a:cxn ang="3">
                  <a:pos x="hc" y="t"/>
                </a:cxn>
                <a:cxn ang="cd2">
                  <a:pos x="l" y="vc"/>
                </a:cxn>
                <a:cxn ang="cd4">
                  <a:pos x="hc" y="b"/>
                </a:cxn>
                <a:cxn ang="0">
                  <a:pos x="r" y="vc"/>
                </a:cxn>
              </a:cxnLst>
              <a:rect l="l" t="t" r="r" b="b"/>
              <a:pathLst>
                <a:path w="7653" h="7653">
                  <a:moveTo>
                    <a:pt x="1453" y="266"/>
                  </a:moveTo>
                  <a:cubicBezTo>
                    <a:pt x="797" y="266"/>
                    <a:pt x="266" y="797"/>
                    <a:pt x="266" y="1453"/>
                  </a:cubicBezTo>
                  <a:lnTo>
                    <a:pt x="266" y="6200"/>
                  </a:lnTo>
                  <a:cubicBezTo>
                    <a:pt x="266" y="6856"/>
                    <a:pt x="797" y="7387"/>
                    <a:pt x="1453" y="7387"/>
                  </a:cubicBezTo>
                  <a:lnTo>
                    <a:pt x="6200" y="7387"/>
                  </a:lnTo>
                  <a:cubicBezTo>
                    <a:pt x="6856" y="7387"/>
                    <a:pt x="7387" y="6856"/>
                    <a:pt x="7387" y="6200"/>
                  </a:cubicBezTo>
                  <a:lnTo>
                    <a:pt x="7387" y="1453"/>
                  </a:lnTo>
                  <a:cubicBezTo>
                    <a:pt x="7387" y="797"/>
                    <a:pt x="6856" y="266"/>
                    <a:pt x="6200" y="266"/>
                  </a:cubicBezTo>
                  <a:lnTo>
                    <a:pt x="1453" y="266"/>
                  </a:lnTo>
                  <a:close/>
                  <a:moveTo>
                    <a:pt x="1276" y="0"/>
                  </a:moveTo>
                  <a:lnTo>
                    <a:pt x="6377" y="0"/>
                  </a:lnTo>
                  <a:cubicBezTo>
                    <a:pt x="7082" y="0"/>
                    <a:pt x="7653" y="571"/>
                    <a:pt x="7653" y="1276"/>
                  </a:cubicBezTo>
                  <a:lnTo>
                    <a:pt x="7653" y="6377"/>
                  </a:lnTo>
                  <a:cubicBezTo>
                    <a:pt x="7653" y="7082"/>
                    <a:pt x="7082" y="7653"/>
                    <a:pt x="6377" y="7653"/>
                  </a:cubicBezTo>
                  <a:lnTo>
                    <a:pt x="1276" y="7653"/>
                  </a:lnTo>
                  <a:cubicBezTo>
                    <a:pt x="571" y="7653"/>
                    <a:pt x="0" y="7082"/>
                    <a:pt x="0" y="6377"/>
                  </a:cubicBezTo>
                  <a:lnTo>
                    <a:pt x="0" y="1276"/>
                  </a:lnTo>
                  <a:cubicBezTo>
                    <a:pt x="0" y="571"/>
                    <a:pt x="571" y="0"/>
                    <a:pt x="1276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p>
              <a:pPr algn="ctr"/>
              <a:endParaRPr lang="zh-CN" altLang="en-US" sz="1800">
                <a:solidFill>
                  <a:schemeClr val="lt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8674" name="标题 1"/>
          <p:cNvSpPr>
            <a:spLocks noGrp="1" noChangeArrowheads="1"/>
          </p:cNvSpPr>
          <p:nvPr>
            <p:ph type="title" idx="4294967295"/>
          </p:nvPr>
        </p:nvSpPr>
        <p:spPr>
          <a:xfrm>
            <a:off x="460375" y="752475"/>
            <a:ext cx="10291763" cy="1081088"/>
          </a:xfr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no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Trebuchet MS" panose="020B0603020202020204" charset="0"/>
              </a:defRPr>
            </a:lvl9pPr>
          </a:lstStyle>
          <a:p>
            <a:pPr lvl="0" algn="l" defTabSz="914400" eaLnBrk="1" hangingPunct="1">
              <a:buClrTx/>
              <a:buSzTx/>
              <a:buFontTx/>
            </a:pPr>
            <a:r>
              <a:rPr lang="zh-CN" altLang="en-US" b="1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行动计划</a:t>
            </a:r>
            <a:r>
              <a:rPr lang="zh-CN" altLang="en-US" b="1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——</a:t>
            </a:r>
            <a:r>
              <a:rPr lang="zh-CN" altLang="en-US" b="1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lt"/>
              </a:rPr>
              <a:t>改进行动的目标、策略、方案</a:t>
            </a:r>
            <a:endParaRPr lang="zh-CN" altLang="en-US" b="1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lt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487700" y="2348865"/>
            <a:ext cx="1402080" cy="2306955"/>
          </a:xfrm>
          <a:prstGeom prst="rect">
            <a:avLst/>
          </a:prstGeom>
        </p:spPr>
        <p:txBody>
          <a:bodyPr wrap="none">
            <a:spAutoFit/>
          </a:bodyPr>
          <a:p>
            <a:pPr algn="l">
              <a:lnSpc>
                <a:spcPct val="150000"/>
              </a:lnSpc>
            </a:pPr>
            <a:r>
              <a:rPr lang="zh-CN" sz="24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目标设定</a:t>
            </a:r>
            <a:endParaRPr lang="zh-CN" sz="24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algn="l">
              <a:lnSpc>
                <a:spcPct val="150000"/>
              </a:lnSpc>
            </a:pPr>
            <a:r>
              <a:rPr lang="zh-CN" sz="24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实施策略</a:t>
            </a:r>
            <a:endParaRPr lang="zh-CN" sz="2400" b="1" dirty="0">
              <a:solidFill>
                <a:schemeClr val="tx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algn="l">
              <a:lnSpc>
                <a:spcPct val="150000"/>
              </a:lnSpc>
            </a:pPr>
            <a:r>
              <a:rPr lang="zh-CN" sz="2400" b="1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改进方案</a:t>
            </a:r>
            <a:endParaRPr lang="zh-CN" sz="2400" b="1" dirty="0">
              <a:solidFill>
                <a:schemeClr val="dk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 algn="l">
              <a:lnSpc>
                <a:spcPct val="150000"/>
              </a:lnSpc>
            </a:pPr>
            <a:r>
              <a:rPr lang="en-US" altLang="zh-CN" sz="2400" b="1" dirty="0">
                <a:solidFill>
                  <a:schemeClr val="dk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</a:rPr>
              <a:t>……</a:t>
            </a:r>
            <a:endParaRPr lang="en-US" altLang="zh-CN" sz="2400" b="1" dirty="0">
              <a:solidFill>
                <a:schemeClr val="dk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</a:endParaRPr>
          </a:p>
        </p:txBody>
      </p:sp>
    </p:spTree>
    <p:custDataLst>
      <p:tags r:id="rId9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7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346200" y="3140075"/>
            <a:ext cx="3230245" cy="577850"/>
          </a:xfrm>
          <a:prstGeom prst="rect">
            <a:avLst/>
          </a:prstGeom>
          <a:solidFill>
            <a:schemeClr val="lt1">
              <a:lumMod val="95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8876" tIns="39438" rIns="78876" bIns="39438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Trebuchet MS" panose="020B060302020202020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Trebuchet MS" panose="020B060302020202020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  <a:latin typeface="Trebuchet MS" panose="020B0603020202020204" charset="0"/>
              </a:defRPr>
            </a:lvl9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100" b="1" i="0" u="none" strike="noStrike" kern="1200" cap="none" spc="0" normalizeH="0" baseline="0" noProof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PART THREE</a:t>
            </a:r>
            <a:endParaRPr kumimoji="0" lang="en-US" altLang="zh-CN" sz="3100" b="1" i="0" u="none" strike="noStrike" kern="1200" cap="none" spc="0" normalizeH="0" baseline="0" noProof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1" name="矩形 50"/>
          <p:cNvSpPr/>
          <p:nvPr>
            <p:custDataLst>
              <p:tags r:id="rId2"/>
            </p:custDataLst>
          </p:nvPr>
        </p:nvSpPr>
        <p:spPr>
          <a:xfrm>
            <a:off x="3217545" y="2153285"/>
            <a:ext cx="5734050" cy="768350"/>
          </a:xfrm>
          <a:prstGeom prst="rect">
            <a:avLst/>
          </a:prstGeom>
        </p:spPr>
        <p:txBody>
          <a:bodyPr wrap="square">
            <a:normAutofit fontScale="95000" lnSpcReduction="10000"/>
          </a:bodyPr>
          <a:lstStyle>
            <a:defPPr>
              <a:defRPr lang="en-US"/>
            </a:defPPr>
            <a:lvl1pPr marL="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algn="l" defTabSz="685800" rtl="0" eaLnBrk="1" latinLnBrk="0" hangingPunct="1"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zh-CN" altLang="en-US" sz="4400" b="1" dirty="0">
                <a:solidFill>
                  <a:schemeClr val="accent2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03</a:t>
            </a:r>
            <a:endParaRPr lang="zh-CN" altLang="en-US" sz="4400" b="1" dirty="0">
              <a:solidFill>
                <a:schemeClr val="accent2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标题 1"/>
          <p:cNvSpPr>
            <a:spLocks noGrp="1"/>
          </p:cNvSpPr>
          <p:nvPr>
            <p:custDataLst>
              <p:tags r:id="rId3"/>
            </p:custDataLst>
          </p:nvPr>
        </p:nvSpPr>
        <p:spPr>
          <a:xfrm>
            <a:off x="3220405" y="2976497"/>
            <a:ext cx="5731508" cy="731324"/>
          </a:xfrm>
          <a:prstGeom prst="rect">
            <a:avLst/>
          </a:prstGeom>
        </p:spPr>
        <p:txBody>
          <a:bodyPr vert="horz" lIns="90000" tIns="46800" rIns="90000" bIns="0" rtlCol="0" anchor="b" anchorCtr="0">
            <a:normAutofit/>
          </a:bodyPr>
          <a:lstStyle>
            <a:lvl1pPr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4000" b="1" u="none" strike="noStrike" kern="1200" cap="none" spc="300" normalizeH="0">
                <a:solidFill>
                  <a:schemeClr val="accent2">
                    <a:lumMod val="7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</a:defRPr>
            </a:lvl1pPr>
          </a:lstStyle>
          <a:p>
            <a:pPr marL="0" lv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zh-CN" altLang="en-US" sz="4000" u="none" strike="noStrike" baseline="0">
                <a:solidFill>
                  <a:schemeClr val="accent1"/>
                </a:solidFill>
                <a:uLnTx/>
                <a:uFillTx/>
                <a:sym typeface="+mn-lt"/>
              </a:rPr>
              <a:t>行动过程</a:t>
            </a:r>
            <a:endParaRPr lang="zh-CN" altLang="en-US" sz="4000" u="none" strike="noStrike" baseline="0">
              <a:solidFill>
                <a:schemeClr val="accent1"/>
              </a:solidFill>
              <a:uLnTx/>
              <a:uFillTx/>
              <a:sym typeface="+mn-lt"/>
            </a:endParaRPr>
          </a:p>
        </p:txBody>
      </p:sp>
    </p:spTree>
    <p:custDataLst>
      <p:tags r:id="rId4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101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10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10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104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105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106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107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108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109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i*1"/>
  <p:tag name="KSO_WM_UNIT_LAYERLEVEL" val="1"/>
  <p:tag name="KSO_WM_TAG_VERSION" val="1.0"/>
  <p:tag name="KSO_WM_BEAUTIFY_FLAG" val="#wm#"/>
  <p:tag name="KSO_WM_UNIT_SUBTYPE" val="h"/>
  <p:tag name="KSO_WM_UNIT_TYPE" val="i"/>
  <p:tag name="KSO_WM_UNIT_INDEX" val="1"/>
  <p:tag name="KSO_WM_UNIT_BK_DARK_LIGHT" val="2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0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1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1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1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115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16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17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18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19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0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21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i*1"/>
  <p:tag name="KSO_WM_UNIT_LAYERLEVEL" val="1"/>
  <p:tag name="KSO_WM_TAG_VERSION" val="1.0"/>
  <p:tag name="KSO_WM_BEAUTIFY_FLAG" val="#wm#"/>
  <p:tag name="KSO_WM_UNIT_SUBTYPE" val="h"/>
  <p:tag name="KSO_WM_UNIT_TYPE" val="i"/>
  <p:tag name="KSO_WM_UNIT_INDEX" val="1"/>
  <p:tag name="KSO_WM_UNIT_BK_DARK_LIGHT" val="2"/>
</p:tagLst>
</file>

<file path=ppt/tags/tag122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25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26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27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28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29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30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31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i*1"/>
  <p:tag name="KSO_WM_UNIT_LAYERLEVEL" val="1"/>
  <p:tag name="KSO_WM_TAG_VERSION" val="1.0"/>
  <p:tag name="KSO_WM_BEAUTIFY_FLAG" val="#wm#"/>
  <p:tag name="KSO_WM_UNIT_SUBTYPE" val="h"/>
  <p:tag name="KSO_WM_UNIT_TYPE" val="i"/>
  <p:tag name="KSO_WM_UNIT_INDEX" val="1"/>
  <p:tag name="KSO_WM_UNIT_BK_DARK_LIGHT" val="2"/>
</p:tagLst>
</file>

<file path=ppt/tags/tag132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35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36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37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38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39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40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41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i*1"/>
  <p:tag name="KSO_WM_UNIT_LAYERLEVEL" val="1"/>
  <p:tag name="KSO_WM_TAG_VERSION" val="1.0"/>
  <p:tag name="KSO_WM_BEAUTIFY_FLAG" val="#wm#"/>
  <p:tag name="KSO_WM_UNIT_SUBTYPE" val="h"/>
  <p:tag name="KSO_WM_UNIT_TYPE" val="i"/>
  <p:tag name="KSO_WM_UNIT_INDEX" val="1"/>
  <p:tag name="KSO_WM_UNIT_BK_DARK_LIGHT" val="2"/>
</p:tagLst>
</file>

<file path=ppt/tags/tag142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47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48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49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0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51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52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53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54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55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i*1"/>
  <p:tag name="KSO_WM_UNIT_LAYERLEVEL" val="1"/>
  <p:tag name="KSO_WM_TAG_VERSION" val="1.0"/>
  <p:tag name="KSO_WM_BEAUTIFY_FLAG" val="#wm#"/>
  <p:tag name="KSO_WM_UNIT_SUBTYPE" val="h"/>
  <p:tag name="KSO_WM_UNIT_TYPE" val="i"/>
  <p:tag name="KSO_WM_UNIT_INDEX" val="1"/>
  <p:tag name="KSO_WM_UNIT_BK_DARK_LIGHT" val="2"/>
</p:tagLst>
</file>

<file path=ppt/tags/tag156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59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64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65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66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67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68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2311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2311"/>
</p:tagLst>
</file>

<file path=ppt/tags/tag1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74.xml><?xml version="1.0" encoding="utf-8"?>
<p:tagLst xmlns:p="http://schemas.openxmlformats.org/presentationml/2006/main">
  <p:tag name="KSO_WM_TEMPLATE_TOPIC_DEFAULT" val="1"/>
  <p:tag name="KSO_WM_TEMPLATE_JOB_ID" val="2"/>
  <p:tag name="KSO_WM_TEMPLATE_SCENE_ID" val="1"/>
  <p:tag name="KSO_WM_TEMPLATE_OUTLINE_ID" val="15"/>
  <p:tag name="KSO_WM_TEMPLATE_TOPIC_ID" val="2869567"/>
  <p:tag name="KSO_WM_TEMPLATE_THUMBS_INDEX" val="1、3、4、7、9、12、13、14、15、17"/>
  <p:tag name="KSO_WM_TEMPLATE_SUBCATEGORY" val="0"/>
  <p:tag name="KSO_WM_TAG_VERSION" val="1.0"/>
  <p:tag name="KSO_WM_BEAUTIFY_FLAG" val="#wm#"/>
  <p:tag name="KSO_WM_TEMPLATE_CATEGORY" val="custom"/>
  <p:tag name="KSO_WM_TEMPLATE_INDEX" val="20202311"/>
  <p:tag name="KSO_WM_TEMPLATE_MASTER_TYPE" val="1"/>
  <p:tag name="KSO_WM_TEMPLATE_COLOR_TYPE" val="0"/>
</p:tagLst>
</file>

<file path=ppt/tags/tag175.xml><?xml version="1.0" encoding="utf-8"?>
<p:tagLst xmlns:p="http://schemas.openxmlformats.org/presentationml/2006/main">
  <p:tag name="KSO_WM_UNIT_ISCONTENTSTITLE" val="0"/>
  <p:tag name="KSO_WM_UNIT_PRESET_TEXT" val="蓝色简约医疗PPT"/>
  <p:tag name="KSO_WM_UNIT_NOCLEAR" val="0"/>
  <p:tag name="KSO_WM_UNIT_VALUE" val="13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2311_1*a*1"/>
  <p:tag name="KSO_WM_TEMPLATE_CATEGORY" val="custom"/>
  <p:tag name="KSO_WM_TEMPLATE_INDEX" val="20202311"/>
  <p:tag name="KSO_WM_UNIT_LAYERLEVEL" val="1"/>
  <p:tag name="KSO_WM_TAG_VERSION" val="1.0"/>
  <p:tag name="KSO_WM_BEAUTIFY_FLAG" val="#wm#"/>
  <p:tag name="KSO_WM_UNIT_ISNUMDGMTITLE" val="0"/>
</p:tagLst>
</file>

<file path=ppt/tags/tag176.xml><?xml version="1.0" encoding="utf-8"?>
<p:tagLst xmlns:p="http://schemas.openxmlformats.org/presentationml/2006/main">
  <p:tag name="KSO_WM_UNIT_ISCONTENTSTITLE" val="0"/>
  <p:tag name="KSO_WM_UNIT_NOCLEAR" val="0"/>
  <p:tag name="KSO_WM_UNIT_VALUE" val="3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2311_1*b*1"/>
  <p:tag name="KSO_WM_TEMPLATE_CATEGORY" val="custom"/>
  <p:tag name="KSO_WM_TEMPLATE_INDEX" val="20202311"/>
  <p:tag name="KSO_WM_UNIT_LAYERLEVEL" val="1"/>
  <p:tag name="KSO_WM_TAG_VERSION" val="1.0"/>
  <p:tag name="KSO_WM_BEAUTIFY_FLAG" val="#wm#"/>
  <p:tag name="KSO_WM_UNIT_ISNUMDGMTITLE" val="0"/>
  <p:tag name="KSO_WM_UNIT_PRESET_TEXT_INDEX" val="4"/>
  <p:tag name="KSO_WM_UNIT_PRESET_TEXT_LEN" val="12"/>
  <p:tag name="KSO_WM_UNIT_TEXT_FILL_FORE_SCHEMECOLOR_INDEX_BRIGHTNESS" val="-0.25"/>
  <p:tag name="KSO_WM_UNIT_TEXT_FILL_FORE_SCHEMECOLOR_INDEX" val="6"/>
  <p:tag name="KSO_WM_UNIT_TEXT_FILL_TYPE" val="1"/>
</p:tagLst>
</file>

<file path=ppt/tags/tag177.xml><?xml version="1.0" encoding="utf-8"?>
<p:tagLst xmlns:p="http://schemas.openxmlformats.org/presentationml/2006/main">
  <p:tag name="KSO_WM_TEMPLATE_TOPIC_DEFAULT" val="1"/>
  <p:tag name="KSO_WM_TEMPLATE_JOB_ID" val="2"/>
  <p:tag name="KSO_WM_TEMPLATE_SCENE_ID" val="1"/>
  <p:tag name="KSO_WM_TEMPLATE_OUTLINE_ID" val="15"/>
  <p:tag name="KSO_WM_TEMPLATE_TOPIC_ID" val="2869567"/>
  <p:tag name="KSO_WM_TEMPLATE_THUMBS_INDEX" val="1、3、4、7、9、12、13、14、15、17"/>
  <p:tag name="KSO_WM_SLIDE_ID" val="custom20202311_1"/>
  <p:tag name="KSO_WM_TEMPLATE_SUBCATEGORY" val="0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2311"/>
  <p:tag name="KSO_WM_SLIDE_LAYOUT" val="a_b_f"/>
  <p:tag name="KSO_WM_SLIDE_LAYOUT_CNT" val="1_2_2"/>
  <p:tag name="KSO_WM_TEMPLATE_MASTER_TYPE" val="1"/>
  <p:tag name="KSO_WM_TEMPLATE_COLOR_TYPE" val="0"/>
  <p:tag name="KSO_WM_SPECIAL_SOURCE" val="bdnull"/>
</p:tagLst>
</file>

<file path=ppt/tags/tag17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1"/>
  <p:tag name="KSO_WM_UNIT_ID" val="custom20202311_2*i*1"/>
  <p:tag name="KSO_WM_TEMPLATE_CATEGORY" val="custom"/>
  <p:tag name="KSO_WM_TEMPLATE_INDEX" val="20202311"/>
  <p:tag name="KSO_WM_UNIT_LAYERLEVEL" val="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2"/>
  <p:tag name="KSO_WM_UNIT_TEXT_FILL_TYPE" val="1"/>
  <p:tag name="KSO_WM_UNIT_USESOURCEFORMAT_APPLY" val="1"/>
</p:tagLst>
</file>

<file path=ppt/tags/tag1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2"/>
  <p:tag name="KSO_WM_UNIT_ID" val="custom20202311_2*i*2"/>
  <p:tag name="KSO_WM_TEMPLATE_CATEGORY" val="custom"/>
  <p:tag name="KSO_WM_TEMPLATE_INDEX" val="20202311"/>
  <p:tag name="KSO_WM_UNIT_LAYERLEVEL" val="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2"/>
  <p:tag name="KSO_WM_UNIT_TEXT_FILL_TYPE" val="1"/>
  <p:tag name="KSO_WM_UNIT_USESOURCEFORMAT_APPLY" val="1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8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4"/>
  <p:tag name="KSO_WM_UNIT_ID" val="custom20202311_2*i*4"/>
  <p:tag name="KSO_WM_TEMPLATE_CATEGORY" val="custom"/>
  <p:tag name="KSO_WM_TEMPLATE_INDEX" val="20202311"/>
  <p:tag name="KSO_WM_UNIT_LAYERLEVEL" val="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2"/>
  <p:tag name="KSO_WM_UNIT_TEXT_FILL_TYPE" val="1"/>
  <p:tag name="KSO_WM_UNIT_USESOURCEFORMAT_APPLY" val="1"/>
</p:tagLst>
</file>

<file path=ppt/tags/tag18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5"/>
  <p:tag name="KSO_WM_UNIT_ID" val="custom20202311_2*i*5"/>
  <p:tag name="KSO_WM_TEMPLATE_CATEGORY" val="custom"/>
  <p:tag name="KSO_WM_TEMPLATE_INDEX" val="20202311"/>
  <p:tag name="KSO_WM_UNIT_LAYERLEVEL" val="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2"/>
  <p:tag name="KSO_WM_UNIT_TEXT_FILL_TYPE" val="1"/>
  <p:tag name="KSO_WM_UNIT_USESOURCEFORMAT_APPLY" val="1"/>
</p:tagLst>
</file>

<file path=ppt/tags/tag18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6"/>
  <p:tag name="KSO_WM_UNIT_ID" val="custom20202311_2*i*6"/>
  <p:tag name="KSO_WM_TEMPLATE_CATEGORY" val="custom"/>
  <p:tag name="KSO_WM_TEMPLATE_INDEX" val="20202311"/>
  <p:tag name="KSO_WM_UNIT_LAYERLEVEL" val="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2"/>
  <p:tag name="KSO_WM_UNIT_TEXT_FILL_TYPE" val="1"/>
  <p:tag name="KSO_WM_UNIT_USESOURCEFORMAT_APPLY" val="1"/>
</p:tagLst>
</file>

<file path=ppt/tags/tag18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7"/>
  <p:tag name="KSO_WM_UNIT_ID" val="custom20202311_2*i*7"/>
  <p:tag name="KSO_WM_TEMPLATE_CATEGORY" val="custom"/>
  <p:tag name="KSO_WM_TEMPLATE_INDEX" val="20202311"/>
  <p:tag name="KSO_WM_UNIT_LAYERLEVEL" val="1"/>
  <p:tag name="KSO_WM_TAG_VERSION" val="1.0"/>
  <p:tag name="KSO_WM_BEAUTIFY_FLAG" val="#wm#"/>
  <p:tag name="KSO_WM_UNIT_FILL_FORE_SCHEMECOLOR_INDEX" val="5"/>
  <p:tag name="KSO_WM_UNIT_FILL_TYPE" val="1"/>
  <p:tag name="KSO_WM_UNIT_TEXT_FILL_FORE_SCHEMECOLOR_INDEX" val="2"/>
  <p:tag name="KSO_WM_UNIT_TEXT_FILL_TYPE" val="1"/>
  <p:tag name="KSO_WM_UNIT_USESOURCEFORMAT_APPLY" val="1"/>
</p:tagLst>
</file>

<file path=ppt/tags/tag184.xml><?xml version="1.0" encoding="utf-8"?>
<p:tagLst xmlns:p="http://schemas.openxmlformats.org/presentationml/2006/main">
  <p:tag name="KSO_WM_UNIT_ISCONTENTSTITLE" val="1"/>
  <p:tag name="KSO_WM_UNIT_PRESET_TEXT" val="目录"/>
  <p:tag name="KSO_WM_UNIT_NOCLEAR" val="0"/>
  <p:tag name="KSO_WM_UNIT_VALUE" val="3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a"/>
  <p:tag name="KSO_WM_UNIT_INDEX" val="1"/>
  <p:tag name="KSO_WM_UNIT_ID" val="custom20202311_2*a*1"/>
  <p:tag name="KSO_WM_TEMPLATE_CATEGORY" val="custom"/>
  <p:tag name="KSO_WM_TEMPLATE_INDEX" val="20202311"/>
  <p:tag name="KSO_WM_UNIT_LAYERLEVEL" val="1"/>
  <p:tag name="KSO_WM_TAG_VERSION" val="1.0"/>
  <p:tag name="KSO_WM_BEAUTIFY_FLAG" val="#wm#"/>
  <p:tag name="KSO_WM_UNIT_ISNUMDGMTITLE" val="0"/>
  <p:tag name="KSO_WM_UNIT_TEXT_FILL_FORE_SCHEMECOLOR_INDEX" val="14"/>
  <p:tag name="KSO_WM_UNIT_TEXT_FILL_TYPE" val="1"/>
  <p:tag name="KSO_WM_UNIT_USESOURCEFORMAT_APPLY" val="1"/>
</p:tagLst>
</file>

<file path=ppt/tags/tag185.xml><?xml version="1.0" encoding="utf-8"?>
<p:tagLst xmlns:p="http://schemas.openxmlformats.org/presentationml/2006/main">
  <p:tag name="KSO_WM_UNIT_ISCONTENTSTITLE" val="1"/>
  <p:tag name="KSO_WM_UNIT_PRESET_TEXT" val="CONTENTS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b"/>
  <p:tag name="KSO_WM_UNIT_INDEX" val="1"/>
  <p:tag name="KSO_WM_UNIT_ID" val="custom20202311_2*b*1"/>
  <p:tag name="KSO_WM_TEMPLATE_CATEGORY" val="custom"/>
  <p:tag name="KSO_WM_TEMPLATE_INDEX" val="20202311"/>
  <p:tag name="KSO_WM_UNIT_LAYERLEVEL" val="1"/>
  <p:tag name="KSO_WM_TAG_VERSION" val="1.0"/>
  <p:tag name="KSO_WM_BEAUTIFY_FLAG" val="#wm#"/>
  <p:tag name="KSO_WM_UNIT_ISNUMDGMTITLE" val="0"/>
  <p:tag name="KSO_WM_UNIT_TEXT_FILL_FORE_SCHEMECOLOR_INDEX" val="14"/>
  <p:tag name="KSO_WM_UNIT_TEXT_FILL_TYPE" val="1"/>
  <p:tag name="KSO_WM_UNIT_USESOURCEFORMAT_APPLY" val="1"/>
</p:tagLst>
</file>

<file path=ppt/tags/tag18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2"/>
  <p:tag name="KSO_WM_UNIT_ID" val="custom20202311_5*l_h_i*1_1_2"/>
  <p:tag name="KSO_WM_TEMPLATE_CATEGORY" val="custom"/>
  <p:tag name="KSO_WM_TEMPLATE_INDEX" val="20202311"/>
  <p:tag name="KSO_WM_UNIT_LAYERLEVEL" val="1_1_1"/>
  <p:tag name="KSO_WM_TAG_VERSION" val="1.0"/>
  <p:tag name="KSO_WM_BEAUTIFY_FLAG" val="#wm#"/>
  <p:tag name="KSO_WM_UNIT_FILL_FORE_SCHEMECOLOR_INDEX_BRIGHTNESS" val="-0.25"/>
  <p:tag name="KSO_WM_UNIT_FILL_FORE_SCHEMECOLOR_INDEX" val="5"/>
  <p:tag name="KSO_WM_UNIT_FILL_TYPE" val="1"/>
  <p:tag name="KSO_WM_UNIT_TEXT_FILL_FORE_SCHEMECOLOR_INDEX_BRIGHTNESS" val="-0.25"/>
  <p:tag name="KSO_WM_UNIT_TEXT_FILL_FORE_SCHEMECOLOR_INDEX" val="6"/>
  <p:tag name="KSO_WM_UNIT_TEXT_FILL_TYPE" val="1"/>
  <p:tag name="KSO_WM_UNIT_USESOURCEFORMAT_APPLY" val="1"/>
</p:tagLst>
</file>

<file path=ppt/tags/tag187.xml><?xml version="1.0" encoding="utf-8"?>
<p:tagLst xmlns:p="http://schemas.openxmlformats.org/presentationml/2006/main">
  <p:tag name="KSO_WM_UNIT_ISCONTENTSTITLE" val="0"/>
  <p:tag name="KSO_WM_UNIT_PRESET_TEXT" val="单击此处添加标题"/>
  <p:tag name="KSO_WM_UNIT_NOCLEAR" val="0"/>
  <p:tag name="KSO_WM_UNIT_VALUE" val="11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1_1"/>
  <p:tag name="KSO_WM_UNIT_ID" val="custom20202311_5*l_h_a*1_1_1"/>
  <p:tag name="KSO_WM_TEMPLATE_CATEGORY" val="custom"/>
  <p:tag name="KSO_WM_TEMPLATE_INDEX" val="20202311"/>
  <p:tag name="KSO_WM_UNIT_LAYERLEVEL" val="1_1_1"/>
  <p:tag name="KSO_WM_TAG_VERSION" val="1.0"/>
  <p:tag name="KSO_WM_BEAUTIFY_FLAG" val="#wm#"/>
  <p:tag name="KSO_WM_UNIT_ISNUMDGMTITLE" val="0"/>
  <p:tag name="KSO_WM_UNIT_TEXT_FILL_FORE_SCHEMECOLOR_INDEX_BRIGHTNESS" val="-0.25"/>
  <p:tag name="KSO_WM_UNIT_TEXT_FILL_FORE_SCHEMECOLOR_INDEX" val="6"/>
  <p:tag name="KSO_WM_UNIT_TEXT_FILL_TYPE" val="1"/>
  <p:tag name="KSO_WM_UNIT_USESOURCEFORMAT_APPLY" val="1"/>
</p:tagLst>
</file>

<file path=ppt/tags/tag18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1_1"/>
  <p:tag name="KSO_WM_UNIT_ID" val="custom20202311_5*l_h_i*1_1_1"/>
  <p:tag name="KSO_WM_TEMPLATE_CATEGORY" val="custom"/>
  <p:tag name="KSO_WM_TEMPLATE_INDEX" val="20202311"/>
  <p:tag name="KSO_WM_UNIT_LAYERLEVEL" val="1_1_1"/>
  <p:tag name="KSO_WM_TAG_VERSION" val="1.0"/>
  <p:tag name="KSO_WM_BEAUTIFY_FLAG" val="#wm#"/>
  <p:tag name="KSO_WM_UNIT_TEXT_FILL_FORE_SCHEMECOLOR_INDEX_BRIGHTNESS" val="-0.25"/>
  <p:tag name="KSO_WM_UNIT_TEXT_FILL_FORE_SCHEMECOLOR_INDEX" val="6"/>
  <p:tag name="KSO_WM_UNIT_TEXT_FILL_TYPE" val="1"/>
  <p:tag name="KSO_WM_UNIT_USESOURCEFORMAT_APPLY" val="1"/>
</p:tagLst>
</file>

<file path=ppt/tags/tag18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1"/>
  <p:tag name="KSO_WM_UNIT_ID" val="custom20202311_5*l_h_i*1_2_1"/>
  <p:tag name="KSO_WM_TEMPLATE_CATEGORY" val="custom"/>
  <p:tag name="KSO_WM_TEMPLATE_INDEX" val="20202311"/>
  <p:tag name="KSO_WM_UNIT_LAYERLEVEL" val="1_1_1"/>
  <p:tag name="KSO_WM_TAG_VERSION" val="1.0"/>
  <p:tag name="KSO_WM_BEAUTIFY_FLAG" val="#wm#"/>
  <p:tag name="KSO_WM_UNIT_FILL_FORE_SCHEMECOLOR_INDEX_BRIGHTNESS" val="-0.25"/>
  <p:tag name="KSO_WM_UNIT_FILL_FORE_SCHEMECOLOR_INDEX" val="5"/>
  <p:tag name="KSO_WM_UNIT_FILL_TYPE" val="1"/>
  <p:tag name="KSO_WM_UNIT_TEXT_FILL_FORE_SCHEMECOLOR_INDEX_BRIGHTNESS" val="-0.25"/>
  <p:tag name="KSO_WM_UNIT_TEXT_FILL_FORE_SCHEMECOLOR_INDEX" val="6"/>
  <p:tag name="KSO_WM_UNIT_TEXT_FILL_TYPE" val="1"/>
  <p:tag name="KSO_WM_UNIT_USESOURCEFORMAT_APPLY" val="1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90.xml><?xml version="1.0" encoding="utf-8"?>
<p:tagLst xmlns:p="http://schemas.openxmlformats.org/presentationml/2006/main">
  <p:tag name="KSO_WM_UNIT_ISCONTENTSTITLE" val="0"/>
  <p:tag name="KSO_WM_UNIT_PRESET_TEXT" val="单击此处添加标题"/>
  <p:tag name="KSO_WM_UNIT_NOCLEAR" val="0"/>
  <p:tag name="KSO_WM_UNIT_VALUE" val="11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2_1"/>
  <p:tag name="KSO_WM_UNIT_ID" val="custom20202311_5*l_h_a*1_2_1"/>
  <p:tag name="KSO_WM_TEMPLATE_CATEGORY" val="custom"/>
  <p:tag name="KSO_WM_TEMPLATE_INDEX" val="20202311"/>
  <p:tag name="KSO_WM_UNIT_LAYERLEVEL" val="1_1_1"/>
  <p:tag name="KSO_WM_TAG_VERSION" val="1.0"/>
  <p:tag name="KSO_WM_BEAUTIFY_FLAG" val="#wm#"/>
  <p:tag name="KSO_WM_UNIT_ISNUMDGMTITLE" val="0"/>
  <p:tag name="KSO_WM_UNIT_TEXT_FILL_FORE_SCHEMECOLOR_INDEX_BRIGHTNESS" val="-0.25"/>
  <p:tag name="KSO_WM_UNIT_TEXT_FILL_FORE_SCHEMECOLOR_INDEX" val="6"/>
  <p:tag name="KSO_WM_UNIT_TEXT_FILL_TYPE" val="1"/>
  <p:tag name="KSO_WM_UNIT_USESOURCEFORMAT_APPLY" val="1"/>
</p:tagLst>
</file>

<file path=ppt/tags/tag19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2_2"/>
  <p:tag name="KSO_WM_UNIT_ID" val="custom20202311_5*l_h_i*1_2_2"/>
  <p:tag name="KSO_WM_TEMPLATE_CATEGORY" val="custom"/>
  <p:tag name="KSO_WM_TEMPLATE_INDEX" val="20202311"/>
  <p:tag name="KSO_WM_UNIT_LAYERLEVEL" val="1_1_1"/>
  <p:tag name="KSO_WM_TAG_VERSION" val="1.0"/>
  <p:tag name="KSO_WM_BEAUTIFY_FLAG" val="#wm#"/>
  <p:tag name="KSO_WM_UNIT_TEXT_FILL_FORE_SCHEMECOLOR_INDEX_BRIGHTNESS" val="-0.25"/>
  <p:tag name="KSO_WM_UNIT_TEXT_FILL_FORE_SCHEMECOLOR_INDEX" val="6"/>
  <p:tag name="KSO_WM_UNIT_TEXT_FILL_TYPE" val="1"/>
  <p:tag name="KSO_WM_UNIT_USESOURCEFORMAT_APPLY" val="1"/>
</p:tagLst>
</file>

<file path=ppt/tags/tag19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1"/>
  <p:tag name="KSO_WM_UNIT_ID" val="custom20202311_5*l_h_i*1_3_1"/>
  <p:tag name="KSO_WM_TEMPLATE_CATEGORY" val="custom"/>
  <p:tag name="KSO_WM_TEMPLATE_INDEX" val="20202311"/>
  <p:tag name="KSO_WM_UNIT_LAYERLEVEL" val="1_1_1"/>
  <p:tag name="KSO_WM_TAG_VERSION" val="1.0"/>
  <p:tag name="KSO_WM_BEAUTIFY_FLAG" val="#wm#"/>
  <p:tag name="KSO_WM_UNIT_FILL_FORE_SCHEMECOLOR_INDEX_BRIGHTNESS" val="-0.25"/>
  <p:tag name="KSO_WM_UNIT_FILL_FORE_SCHEMECOLOR_INDEX" val="5"/>
  <p:tag name="KSO_WM_UNIT_FILL_TYPE" val="1"/>
  <p:tag name="KSO_WM_UNIT_TEXT_FILL_FORE_SCHEMECOLOR_INDEX_BRIGHTNESS" val="-0.25"/>
  <p:tag name="KSO_WM_UNIT_TEXT_FILL_FORE_SCHEMECOLOR_INDEX" val="6"/>
  <p:tag name="KSO_WM_UNIT_TEXT_FILL_TYPE" val="1"/>
  <p:tag name="KSO_WM_UNIT_USESOURCEFORMAT_APPLY" val="1"/>
</p:tagLst>
</file>

<file path=ppt/tags/tag193.xml><?xml version="1.0" encoding="utf-8"?>
<p:tagLst xmlns:p="http://schemas.openxmlformats.org/presentationml/2006/main">
  <p:tag name="KSO_WM_UNIT_ISCONTENTSTITLE" val="0"/>
  <p:tag name="KSO_WM_UNIT_PRESET_TEXT" val="单击此处添加标题"/>
  <p:tag name="KSO_WM_UNIT_NOCLEAR" val="0"/>
  <p:tag name="KSO_WM_UNIT_VALUE" val="11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3_1"/>
  <p:tag name="KSO_WM_UNIT_ID" val="custom20202311_5*l_h_a*1_3_1"/>
  <p:tag name="KSO_WM_TEMPLATE_CATEGORY" val="custom"/>
  <p:tag name="KSO_WM_TEMPLATE_INDEX" val="20202311"/>
  <p:tag name="KSO_WM_UNIT_LAYERLEVEL" val="1_1_1"/>
  <p:tag name="KSO_WM_TAG_VERSION" val="1.0"/>
  <p:tag name="KSO_WM_BEAUTIFY_FLAG" val="#wm#"/>
  <p:tag name="KSO_WM_UNIT_ISNUMDGMTITLE" val="0"/>
  <p:tag name="KSO_WM_UNIT_TEXT_FILL_FORE_SCHEMECOLOR_INDEX_BRIGHTNESS" val="-0.25"/>
  <p:tag name="KSO_WM_UNIT_TEXT_FILL_FORE_SCHEMECOLOR_INDEX" val="6"/>
  <p:tag name="KSO_WM_UNIT_TEXT_FILL_TYPE" val="1"/>
  <p:tag name="KSO_WM_UNIT_USESOURCEFORMAT_APPLY" val="1"/>
</p:tagLst>
</file>

<file path=ppt/tags/tag19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3_2"/>
  <p:tag name="KSO_WM_UNIT_ID" val="custom20202311_5*l_h_i*1_3_2"/>
  <p:tag name="KSO_WM_TEMPLATE_CATEGORY" val="custom"/>
  <p:tag name="KSO_WM_TEMPLATE_INDEX" val="20202311"/>
  <p:tag name="KSO_WM_UNIT_LAYERLEVEL" val="1_1_1"/>
  <p:tag name="KSO_WM_TAG_VERSION" val="1.0"/>
  <p:tag name="KSO_WM_BEAUTIFY_FLAG" val="#wm#"/>
  <p:tag name="KSO_WM_UNIT_TEXT_FILL_FORE_SCHEMECOLOR_INDEX_BRIGHTNESS" val="-0.25"/>
  <p:tag name="KSO_WM_UNIT_TEXT_FILL_FORE_SCHEMECOLOR_INDEX" val="6"/>
  <p:tag name="KSO_WM_UNIT_TEXT_FILL_TYPE" val="1"/>
  <p:tag name="KSO_WM_UNIT_USESOURCEFORMAT_APPLY" val="1"/>
</p:tagLst>
</file>

<file path=ppt/tags/tag19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4_1"/>
  <p:tag name="KSO_WM_UNIT_ID" val="custom20202311_5*l_h_i*1_4_1"/>
  <p:tag name="KSO_WM_TEMPLATE_CATEGORY" val="custom"/>
  <p:tag name="KSO_WM_TEMPLATE_INDEX" val="20202311"/>
  <p:tag name="KSO_WM_UNIT_LAYERLEVEL" val="1_1_1"/>
  <p:tag name="KSO_WM_TAG_VERSION" val="1.0"/>
  <p:tag name="KSO_WM_BEAUTIFY_FLAG" val="#wm#"/>
  <p:tag name="KSO_WM_UNIT_FILL_FORE_SCHEMECOLOR_INDEX_BRIGHTNESS" val="-0.25"/>
  <p:tag name="KSO_WM_UNIT_FILL_FORE_SCHEMECOLOR_INDEX" val="5"/>
  <p:tag name="KSO_WM_UNIT_FILL_TYPE" val="1"/>
  <p:tag name="KSO_WM_UNIT_TEXT_FILL_FORE_SCHEMECOLOR_INDEX_BRIGHTNESS" val="-0.25"/>
  <p:tag name="KSO_WM_UNIT_TEXT_FILL_FORE_SCHEMECOLOR_INDEX" val="6"/>
  <p:tag name="KSO_WM_UNIT_TEXT_FILL_TYPE" val="1"/>
  <p:tag name="KSO_WM_UNIT_USESOURCEFORMAT_APPLY" val="1"/>
</p:tagLst>
</file>

<file path=ppt/tags/tag196.xml><?xml version="1.0" encoding="utf-8"?>
<p:tagLst xmlns:p="http://schemas.openxmlformats.org/presentationml/2006/main">
  <p:tag name="KSO_WM_UNIT_ISCONTENTSTITLE" val="0"/>
  <p:tag name="KSO_WM_UNIT_PRESET_TEXT" val="单击此处添加标题"/>
  <p:tag name="KSO_WM_UNIT_NOCLEAR" val="0"/>
  <p:tag name="KSO_WM_UNIT_VALUE" val="11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4_1"/>
  <p:tag name="KSO_WM_UNIT_ID" val="custom20202311_5*l_h_a*1_4_1"/>
  <p:tag name="KSO_WM_TEMPLATE_CATEGORY" val="custom"/>
  <p:tag name="KSO_WM_TEMPLATE_INDEX" val="20202311"/>
  <p:tag name="KSO_WM_UNIT_LAYERLEVEL" val="1_1_1"/>
  <p:tag name="KSO_WM_TAG_VERSION" val="1.0"/>
  <p:tag name="KSO_WM_BEAUTIFY_FLAG" val="#wm#"/>
  <p:tag name="KSO_WM_UNIT_ISNUMDGMTITLE" val="0"/>
  <p:tag name="KSO_WM_UNIT_TEXT_FILL_FORE_SCHEMECOLOR_INDEX_BRIGHTNESS" val="-0.25"/>
  <p:tag name="KSO_WM_UNIT_TEXT_FILL_FORE_SCHEMECOLOR_INDEX" val="6"/>
  <p:tag name="KSO_WM_UNIT_TEXT_FILL_TYPE" val="1"/>
  <p:tag name="KSO_WM_UNIT_USESOURCEFORMAT_APPLY" val="1"/>
</p:tagLst>
</file>

<file path=ppt/tags/tag19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4_2"/>
  <p:tag name="KSO_WM_UNIT_ID" val="custom20202311_5*l_h_i*1_4_2"/>
  <p:tag name="KSO_WM_TEMPLATE_CATEGORY" val="custom"/>
  <p:tag name="KSO_WM_TEMPLATE_INDEX" val="20202311"/>
  <p:tag name="KSO_WM_UNIT_LAYERLEVEL" val="1_1_1"/>
  <p:tag name="KSO_WM_TAG_VERSION" val="1.0"/>
  <p:tag name="KSO_WM_BEAUTIFY_FLAG" val="#wm#"/>
  <p:tag name="KSO_WM_UNIT_TEXT_FILL_FORE_SCHEMECOLOR_INDEX_BRIGHTNESS" val="-0.25"/>
  <p:tag name="KSO_WM_UNIT_TEXT_FILL_FORE_SCHEMECOLOR_INDEX" val="6"/>
  <p:tag name="KSO_WM_UNIT_TEXT_FILL_TYPE" val="1"/>
  <p:tag name="KSO_WM_UNIT_USESOURCEFORMAT_APPLY" val="1"/>
</p:tagLst>
</file>

<file path=ppt/tags/tag19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5_1"/>
  <p:tag name="KSO_WM_UNIT_ID" val="custom20202311_5*l_h_i*1_5_1"/>
  <p:tag name="KSO_WM_TEMPLATE_CATEGORY" val="custom"/>
  <p:tag name="KSO_WM_TEMPLATE_INDEX" val="20202311"/>
  <p:tag name="KSO_WM_UNIT_LAYERLEVEL" val="1_1_1"/>
  <p:tag name="KSO_WM_TAG_VERSION" val="1.0"/>
  <p:tag name="KSO_WM_BEAUTIFY_FLAG" val="#wm#"/>
  <p:tag name="KSO_WM_UNIT_FILL_FORE_SCHEMECOLOR_INDEX_BRIGHTNESS" val="-0.25"/>
  <p:tag name="KSO_WM_UNIT_FILL_FORE_SCHEMECOLOR_INDEX" val="5"/>
  <p:tag name="KSO_WM_UNIT_FILL_TYPE" val="1"/>
  <p:tag name="KSO_WM_UNIT_TEXT_FILL_FORE_SCHEMECOLOR_INDEX_BRIGHTNESS" val="-0.25"/>
  <p:tag name="KSO_WM_UNIT_TEXT_FILL_FORE_SCHEMECOLOR_INDEX" val="6"/>
  <p:tag name="KSO_WM_UNIT_TEXT_FILL_TYPE" val="1"/>
  <p:tag name="KSO_WM_UNIT_USESOURCEFORMAT_APPLY" val="1"/>
</p:tagLst>
</file>

<file path=ppt/tags/tag199.xml><?xml version="1.0" encoding="utf-8"?>
<p:tagLst xmlns:p="http://schemas.openxmlformats.org/presentationml/2006/main">
  <p:tag name="KSO_WM_UNIT_ISCONTENTSTITLE" val="0"/>
  <p:tag name="KSO_WM_UNIT_PRESET_TEXT" val="单击此处添加标题"/>
  <p:tag name="KSO_WM_UNIT_NOCLEAR" val="0"/>
  <p:tag name="KSO_WM_UNIT_VALUE" val="11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a"/>
  <p:tag name="KSO_WM_UNIT_INDEX" val="1_5_1"/>
  <p:tag name="KSO_WM_UNIT_ID" val="custom20202311_5*l_h_a*1_5_1"/>
  <p:tag name="KSO_WM_TEMPLATE_CATEGORY" val="custom"/>
  <p:tag name="KSO_WM_TEMPLATE_INDEX" val="20202311"/>
  <p:tag name="KSO_WM_UNIT_LAYERLEVEL" val="1_1_1"/>
  <p:tag name="KSO_WM_TAG_VERSION" val="1.0"/>
  <p:tag name="KSO_WM_BEAUTIFY_FLAG" val="#wm#"/>
  <p:tag name="KSO_WM_UNIT_ISNUMDGMTITLE" val="0"/>
  <p:tag name="KSO_WM_UNIT_TEXT_FILL_FORE_SCHEMECOLOR_INDEX_BRIGHTNESS" val="-0.25"/>
  <p:tag name="KSO_WM_UNIT_TEXT_FILL_FORE_SCHEMECOLOR_INDEX" val="6"/>
  <p:tag name="KSO_WM_UNIT_TEXT_FILL_TYPE" val="1"/>
  <p:tag name="KSO_WM_UNIT_USESOURCEFORMAT_APPLY" val="1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0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i"/>
  <p:tag name="KSO_WM_UNIT_INDEX" val="1_5_2"/>
  <p:tag name="KSO_WM_UNIT_ID" val="custom20202311_5*l_h_i*1_5_2"/>
  <p:tag name="KSO_WM_TEMPLATE_CATEGORY" val="custom"/>
  <p:tag name="KSO_WM_TEMPLATE_INDEX" val="20202311"/>
  <p:tag name="KSO_WM_UNIT_LAYERLEVEL" val="1_1_1"/>
  <p:tag name="KSO_WM_TAG_VERSION" val="1.0"/>
  <p:tag name="KSO_WM_BEAUTIFY_FLAG" val="#wm#"/>
  <p:tag name="KSO_WM_UNIT_TEXT_FILL_FORE_SCHEMECOLOR_INDEX_BRIGHTNESS" val="-0.25"/>
  <p:tag name="KSO_WM_UNIT_TEXT_FILL_FORE_SCHEMECOLOR_INDEX" val="6"/>
  <p:tag name="KSO_WM_UNIT_TEXT_FILL_TYPE" val="1"/>
  <p:tag name="KSO_WM_UNIT_USESOURCEFORMAT_APPLY" val="1"/>
</p:tagLst>
</file>

<file path=ppt/tags/tag201.xml><?xml version="1.0" encoding="utf-8"?>
<p:tagLst xmlns:p="http://schemas.openxmlformats.org/presentationml/2006/main">
  <p:tag name="KSO_WM_SLIDE_ID" val="custom20202311_2"/>
  <p:tag name="KSO_WM_TEMPLATE_SUBCATEGORY" val="0"/>
  <p:tag name="KSO_WM_SLIDE_TYPE" val="contents"/>
  <p:tag name="KSO_WM_SLIDE_SUBTYPE" val="diag"/>
  <p:tag name="KSO_WM_SLIDE_ITEM_CNT" val="5"/>
  <p:tag name="KSO_WM_SLIDE_INDEX" val="2"/>
  <p:tag name="KSO_WM_DIAGRAM_GROUP_CODE" val="l1-1"/>
  <p:tag name="KSO_WM_SLIDE_DIAGTYPE" val="l"/>
  <p:tag name="KSO_WM_TAG_VERSION" val="1.0"/>
  <p:tag name="KSO_WM_BEAUTIFY_FLAG" val="#wm#"/>
  <p:tag name="KSO_WM_TEMPLATE_CATEGORY" val="custom"/>
  <p:tag name="KSO_WM_TEMPLATE_INDEX" val="20202311"/>
  <p:tag name="KSO_WM_SLIDE_LAYOUT" val="a_b_l"/>
  <p:tag name="KSO_WM_SLIDE_LAYOUT_CNT" val="1_1_1"/>
  <p:tag name="KSO_WM_TEMPLATE_MASTER_TYPE" val="1"/>
  <p:tag name="KSO_WM_TEMPLATE_COLOR_TYPE" val="0"/>
  <p:tag name="KSO_WM_SPECIAL_SOURCE" val="bdnull"/>
</p:tagLst>
</file>

<file path=ppt/tags/tag202.xml><?xml version="1.0" encoding="utf-8"?>
<p:tagLst xmlns:p="http://schemas.openxmlformats.org/presentationml/2006/main">
  <p:tag name="KSO_WM_UNIT_FILL_FORE_SCHEMECOLOR_INDEX_BRIGHTNESS" val="0"/>
  <p:tag name="KSO_WM_UNIT_FILL_FORE_SCHEMECOLOR_INDEX" val="14"/>
  <p:tag name="KSO_WM_UNIT_FILL_TYPE" val="1"/>
</p:tagLst>
</file>

<file path=ppt/tags/tag203.xml><?xml version="1.0" encoding="utf-8"?>
<p:tagLst xmlns:p="http://schemas.openxmlformats.org/presentationml/2006/main">
  <p:tag name="KSO_WM_UNIT_PRESET_TEXT" val="第一节"/>
  <p:tag name="KSO_WM_UNIT_NOCLEAR" val="0"/>
  <p:tag name="KSO_WM_UNIT_VALUE" val="12"/>
  <p:tag name="KSO_WM_UNIT_HIGHLIGHT" val="0"/>
  <p:tag name="KSO_WM_UNIT_COMPATIBLE" val="0"/>
  <p:tag name="KSO_WM_UNIT_DIAGRAM_ISNUMVISUAL" val="0"/>
  <p:tag name="KSO_WM_UNIT_DIAGRAM_ISREFERUNIT" val="0"/>
  <p:tag name="KSO_WM_UNIT_TYPE" val="e"/>
  <p:tag name="KSO_WM_UNIT_INDEX" val="1"/>
  <p:tag name="KSO_WM_UNIT_ID" val="custom20202311_7*e*1"/>
  <p:tag name="KSO_WM_TEMPLATE_CATEGORY" val="custom"/>
  <p:tag name="KSO_WM_TEMPLATE_INDEX" val="20202311"/>
  <p:tag name="KSO_WM_UNIT_LAYERLEVEL" val="1"/>
  <p:tag name="KSO_WM_TAG_VERSION" val="1.0"/>
  <p:tag name="KSO_WM_BEAUTIFY_FLAG" val="#wm#"/>
  <p:tag name="KSO_WM_UNIT_TEXT_FILL_FORE_SCHEMECOLOR_INDEX_BRIGHTNESS" val="-0.25"/>
  <p:tag name="KSO_WM_UNIT_TEXT_FILL_FORE_SCHEMECOLOR_INDEX" val="6"/>
  <p:tag name="KSO_WM_UNIT_TEXT_FILL_TYPE" val="1"/>
</p:tagLst>
</file>

<file path=ppt/tags/tag204.xml><?xml version="1.0" encoding="utf-8"?>
<p:tagLst xmlns:p="http://schemas.openxmlformats.org/presentationml/2006/main">
  <p:tag name="KSO_WM_UNIT_ISCONTENTSTITLE" val="0"/>
  <p:tag name="KSO_WM_UNIT_PRESET_TEXT" val="单击此处添加标题"/>
  <p:tag name="KSO_WM_UNIT_NOCLEAR" val="0"/>
  <p:tag name="KSO_WM_UNIT_VALUE" val="12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2311_7*a*1"/>
  <p:tag name="KSO_WM_TEMPLATE_CATEGORY" val="custom"/>
  <p:tag name="KSO_WM_TEMPLATE_INDEX" val="20202311"/>
  <p:tag name="KSO_WM_UNIT_LAYERLEVEL" val="1"/>
  <p:tag name="KSO_WM_TAG_VERSION" val="1.0"/>
  <p:tag name="KSO_WM_BEAUTIFY_FLAG" val="#wm#"/>
  <p:tag name="KSO_WM_UNIT_ISNUMDGMTITLE" val="0"/>
</p:tagLst>
</file>

<file path=ppt/tags/tag205.xml><?xml version="1.0" encoding="utf-8"?>
<p:tagLst xmlns:p="http://schemas.openxmlformats.org/presentationml/2006/main">
  <p:tag name="KSO_WM_TEMPLATE_TOPIC_DEFAULT" val="1"/>
  <p:tag name="KSO_WM_TEMPLATE_JOB_ID" val="2"/>
  <p:tag name="KSO_WM_TEMPLATE_SCENE_ID" val="1"/>
  <p:tag name="KSO_WM_TEMPLATE_OUTLINE_ID" val="15"/>
  <p:tag name="KSO_WM_TEMPLATE_TOPIC_ID" val="2869567"/>
  <p:tag name="KSO_WM_TEMPLATE_THUMBS_INDEX" val="1"/>
  <p:tag name="KSO_WM_SLIDE_ID" val="custom20202311_7"/>
  <p:tag name="KSO_WM_TEMPLATE_SUBCATEGORY" val="0"/>
  <p:tag name="KSO_WM_SLIDE_TYPE" val="sectionTitle"/>
  <p:tag name="KSO_WM_SLIDE_SUBTYPE" val="pureTxt"/>
  <p:tag name="KSO_WM_SLIDE_ITEM_CNT" val="0"/>
  <p:tag name="KSO_WM_SLIDE_INDEX" val="7"/>
  <p:tag name="KSO_WM_TAG_VERSION" val="1.0"/>
  <p:tag name="KSO_WM_BEAUTIFY_FLAG" val="#wm#"/>
  <p:tag name="KSO_WM_TEMPLATE_CATEGORY" val="custom"/>
  <p:tag name="KSO_WM_TEMPLATE_INDEX" val="20202311"/>
  <p:tag name="KSO_WM_SLIDE_LAYOUT" val="a_b_e"/>
  <p:tag name="KSO_WM_SLIDE_LAYOUT_CNT" val="1_1_1"/>
  <p:tag name="KSO_WM_TEMPLATE_MASTER_TYPE" val="1"/>
  <p:tag name="KSO_WM_TEMPLATE_COLOR_TYPE" val="0"/>
  <p:tag name="KSO_WM_SPECIAL_SOURCE" val="bdnull"/>
</p:tagLst>
</file>

<file path=ppt/tags/tag206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WM_BEAUTIFY_SHAPE_IDENTITY" val="{779784f6-c3de-4873-b97c-811a34b236b7}"/>
  <p:tag name="KSO_WM_UNIT_TYPE" val="i"/>
</p:tagLst>
</file>

<file path=ppt/tags/tag20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-0.25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0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-0.25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09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WM_BEAUTIFY_SHAPE_IDENTITY" val="{3c1295a3-550e-433b-885f-5b49938eef86}"/>
  <p:tag name="KSO_WM_UNIT_TYPE" val="i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-0.25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-0.25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14.xml><?xml version="1.0" encoding="utf-8"?>
<p:tagLst xmlns:p="http://schemas.openxmlformats.org/presentationml/2006/main">
  <p:tag name="KSO_WM_SLIDE_BK_DARK_LIGHT" val=""/>
  <p:tag name="KSO_WM_SLIDE_BACKGROUND_TYPE" val="general"/>
  <p:tag name="KSO_WM_SPECIAL_SOURCE" val="bdnull"/>
</p:tagLst>
</file>

<file path=ppt/tags/tag215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WM_BEAUTIFY_SHAPE_IDENTITY" val="{779784f6-c3de-4873-b97c-811a34b236b7}"/>
  <p:tag name="KSO_WM_UNIT_TYPE" val="i"/>
</p:tagLst>
</file>

<file path=ppt/tags/tag2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-0.25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-0.25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18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WM_BEAUTIFY_SHAPE_IDENTITY" val="{3c1295a3-550e-433b-885f-5b49938eef86}"/>
  <p:tag name="KSO_WM_UNIT_TYPE" val="i"/>
</p:tagLst>
</file>

<file path=ppt/tags/tag2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-0.25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-0.25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23.xml><?xml version="1.0" encoding="utf-8"?>
<p:tagLst xmlns:p="http://schemas.openxmlformats.org/presentationml/2006/main">
  <p:tag name="KSO_WM_SLIDE_BK_DARK_LIGHT" val=""/>
  <p:tag name="KSO_WM_SLIDE_BACKGROUND_TYPE" val="general"/>
  <p:tag name="KSO_WM_SPECIAL_SOURCE" val="bdnull"/>
</p:tagLst>
</file>

<file path=ppt/tags/tag224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WM_BEAUTIFY_SHAPE_IDENTITY" val="{779784f6-c3de-4873-b97c-811a34b236b7}"/>
  <p:tag name="KSO_WM_UNIT_TYPE" val="i"/>
</p:tagLst>
</file>

<file path=ppt/tags/tag2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-0.25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-0.25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27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WM_BEAUTIFY_SHAPE_IDENTITY" val="{3c1295a3-550e-433b-885f-5b49938eef86}"/>
  <p:tag name="KSO_WM_UNIT_TYPE" val="i"/>
</p:tagLst>
</file>

<file path=ppt/tags/tag2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-0.25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-0.25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32.xml><?xml version="1.0" encoding="utf-8"?>
<p:tagLst xmlns:p="http://schemas.openxmlformats.org/presentationml/2006/main">
  <p:tag name="KSO_WM_SLIDE_BK_DARK_LIGHT" val=""/>
  <p:tag name="KSO_WM_SLIDE_BACKGROUND_TYPE" val="general"/>
  <p:tag name="KSO_WM_SPECIAL_SOURCE" val="bdnull"/>
</p:tagLst>
</file>

<file path=ppt/tags/tag233.xml><?xml version="1.0" encoding="utf-8"?>
<p:tagLst xmlns:p="http://schemas.openxmlformats.org/presentationml/2006/main">
  <p:tag name="KSO_WM_UNIT_FILL_FORE_SCHEMECOLOR_INDEX_BRIGHTNESS" val="0"/>
  <p:tag name="KSO_WM_UNIT_FILL_FORE_SCHEMECOLOR_INDEX" val="14"/>
  <p:tag name="KSO_WM_UNIT_FILL_TYPE" val="1"/>
</p:tagLst>
</file>

<file path=ppt/tags/tag234.xml><?xml version="1.0" encoding="utf-8"?>
<p:tagLst xmlns:p="http://schemas.openxmlformats.org/presentationml/2006/main">
  <p:tag name="KSO_WM_UNIT_PRESET_TEXT" val="第一节"/>
  <p:tag name="KSO_WM_UNIT_NOCLEAR" val="0"/>
  <p:tag name="KSO_WM_UNIT_VALUE" val="12"/>
  <p:tag name="KSO_WM_UNIT_HIGHLIGHT" val="0"/>
  <p:tag name="KSO_WM_UNIT_COMPATIBLE" val="0"/>
  <p:tag name="KSO_WM_UNIT_DIAGRAM_ISNUMVISUAL" val="0"/>
  <p:tag name="KSO_WM_UNIT_DIAGRAM_ISREFERUNIT" val="0"/>
  <p:tag name="KSO_WM_UNIT_TYPE" val="e"/>
  <p:tag name="KSO_WM_UNIT_INDEX" val="1"/>
  <p:tag name="KSO_WM_UNIT_ID" val="custom20202311_7*e*1"/>
  <p:tag name="KSO_WM_TEMPLATE_CATEGORY" val="custom"/>
  <p:tag name="KSO_WM_TEMPLATE_INDEX" val="20202311"/>
  <p:tag name="KSO_WM_UNIT_LAYERLEVEL" val="1"/>
  <p:tag name="KSO_WM_TAG_VERSION" val="1.0"/>
  <p:tag name="KSO_WM_BEAUTIFY_FLAG" val="#wm#"/>
  <p:tag name="KSO_WM_UNIT_TEXT_FILL_FORE_SCHEMECOLOR_INDEX_BRIGHTNESS" val="-0.25"/>
  <p:tag name="KSO_WM_UNIT_TEXT_FILL_FORE_SCHEMECOLOR_INDEX" val="6"/>
  <p:tag name="KSO_WM_UNIT_TEXT_FILL_TYPE" val="1"/>
</p:tagLst>
</file>

<file path=ppt/tags/tag235.xml><?xml version="1.0" encoding="utf-8"?>
<p:tagLst xmlns:p="http://schemas.openxmlformats.org/presentationml/2006/main">
  <p:tag name="KSO_WM_UNIT_ISCONTENTSTITLE" val="0"/>
  <p:tag name="KSO_WM_UNIT_PRESET_TEXT" val="单击此处添加标题"/>
  <p:tag name="KSO_WM_UNIT_NOCLEAR" val="0"/>
  <p:tag name="KSO_WM_UNIT_VALUE" val="12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2311_7*a*1"/>
  <p:tag name="KSO_WM_TEMPLATE_CATEGORY" val="custom"/>
  <p:tag name="KSO_WM_TEMPLATE_INDEX" val="20202311"/>
  <p:tag name="KSO_WM_UNIT_LAYERLEVEL" val="1"/>
  <p:tag name="KSO_WM_TAG_VERSION" val="1.0"/>
  <p:tag name="KSO_WM_BEAUTIFY_FLAG" val="#wm#"/>
  <p:tag name="KSO_WM_UNIT_ISNUMDGMTITLE" val="0"/>
</p:tagLst>
</file>

<file path=ppt/tags/tag236.xml><?xml version="1.0" encoding="utf-8"?>
<p:tagLst xmlns:p="http://schemas.openxmlformats.org/presentationml/2006/main">
  <p:tag name="KSO_WM_TEMPLATE_TOPIC_DEFAULT" val="1"/>
  <p:tag name="KSO_WM_TEMPLATE_JOB_ID" val="2"/>
  <p:tag name="KSO_WM_TEMPLATE_SCENE_ID" val="1"/>
  <p:tag name="KSO_WM_TEMPLATE_OUTLINE_ID" val="15"/>
  <p:tag name="KSO_WM_TEMPLATE_TOPIC_ID" val="2869567"/>
  <p:tag name="KSO_WM_TEMPLATE_THUMBS_INDEX" val="1"/>
  <p:tag name="KSO_WM_SLIDE_ID" val="custom20202311_7"/>
  <p:tag name="KSO_WM_TEMPLATE_SUBCATEGORY" val="0"/>
  <p:tag name="KSO_WM_SLIDE_TYPE" val="sectionTitle"/>
  <p:tag name="KSO_WM_SLIDE_SUBTYPE" val="pureTxt"/>
  <p:tag name="KSO_WM_SLIDE_ITEM_CNT" val="0"/>
  <p:tag name="KSO_WM_SLIDE_INDEX" val="7"/>
  <p:tag name="KSO_WM_TAG_VERSION" val="1.0"/>
  <p:tag name="KSO_WM_BEAUTIFY_FLAG" val="#wm#"/>
  <p:tag name="KSO_WM_TEMPLATE_CATEGORY" val="custom"/>
  <p:tag name="KSO_WM_TEMPLATE_INDEX" val="20202311"/>
  <p:tag name="KSO_WM_SLIDE_LAYOUT" val="a_b_e"/>
  <p:tag name="KSO_WM_SLIDE_LAYOUT_CNT" val="1_1_1"/>
  <p:tag name="KSO_WM_TEMPLATE_MASTER_TYPE" val="1"/>
  <p:tag name="KSO_WM_TEMPLATE_COLOR_TYPE" val="0"/>
  <p:tag name="KSO_WM_SPECIAL_SOURCE" val="bdnull"/>
</p:tagLst>
</file>

<file path=ppt/tags/tag237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WM_BEAUTIFY_SHAPE_IDENTITY" val="{779784f6-c3de-4873-b97c-811a34b236b7}"/>
  <p:tag name="KSO_WM_UNIT_TYPE" val="i"/>
</p:tagLst>
</file>

<file path=ppt/tags/tag2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-0.25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-0.25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40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WM_BEAUTIFY_SHAPE_IDENTITY" val="{3c1295a3-550e-433b-885f-5b49938eef86}"/>
  <p:tag name="KSO_WM_UNIT_TYPE" val="i"/>
</p:tagLst>
</file>

<file path=ppt/tags/tag2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-0.25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-0.25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45.xml><?xml version="1.0" encoding="utf-8"?>
<p:tagLst xmlns:p="http://schemas.openxmlformats.org/presentationml/2006/main">
  <p:tag name="KSO_WM_SLIDE_BK_DARK_LIGHT" val=""/>
  <p:tag name="KSO_WM_SLIDE_BACKGROUND_TYPE" val="general"/>
  <p:tag name="KSO_WM_SPECIAL_SOURCE" val="bdnull"/>
</p:tagLst>
</file>

<file path=ppt/tags/tag246.xml><?xml version="1.0" encoding="utf-8"?>
<p:tagLst xmlns:p="http://schemas.openxmlformats.org/presentationml/2006/main">
  <p:tag name="KSO_WM_UNIT_FILL_FORE_SCHEMECOLOR_INDEX_BRIGHTNESS" val="0"/>
  <p:tag name="KSO_WM_UNIT_FILL_FORE_SCHEMECOLOR_INDEX" val="14"/>
  <p:tag name="KSO_WM_UNIT_FILL_TYPE" val="1"/>
</p:tagLst>
</file>

<file path=ppt/tags/tag247.xml><?xml version="1.0" encoding="utf-8"?>
<p:tagLst xmlns:p="http://schemas.openxmlformats.org/presentationml/2006/main">
  <p:tag name="KSO_WM_UNIT_PRESET_TEXT" val="第一节"/>
  <p:tag name="KSO_WM_UNIT_NOCLEAR" val="0"/>
  <p:tag name="KSO_WM_UNIT_VALUE" val="12"/>
  <p:tag name="KSO_WM_UNIT_HIGHLIGHT" val="0"/>
  <p:tag name="KSO_WM_UNIT_COMPATIBLE" val="0"/>
  <p:tag name="KSO_WM_UNIT_DIAGRAM_ISNUMVISUAL" val="0"/>
  <p:tag name="KSO_WM_UNIT_DIAGRAM_ISREFERUNIT" val="0"/>
  <p:tag name="KSO_WM_UNIT_TYPE" val="e"/>
  <p:tag name="KSO_WM_UNIT_INDEX" val="1"/>
  <p:tag name="KSO_WM_UNIT_ID" val="custom20202311_7*e*1"/>
  <p:tag name="KSO_WM_TEMPLATE_CATEGORY" val="custom"/>
  <p:tag name="KSO_WM_TEMPLATE_INDEX" val="20202311"/>
  <p:tag name="KSO_WM_UNIT_LAYERLEVEL" val="1"/>
  <p:tag name="KSO_WM_TAG_VERSION" val="1.0"/>
  <p:tag name="KSO_WM_BEAUTIFY_FLAG" val="#wm#"/>
  <p:tag name="KSO_WM_UNIT_TEXT_FILL_FORE_SCHEMECOLOR_INDEX_BRIGHTNESS" val="-0.25"/>
  <p:tag name="KSO_WM_UNIT_TEXT_FILL_FORE_SCHEMECOLOR_INDEX" val="6"/>
  <p:tag name="KSO_WM_UNIT_TEXT_FILL_TYPE" val="1"/>
</p:tagLst>
</file>

<file path=ppt/tags/tag248.xml><?xml version="1.0" encoding="utf-8"?>
<p:tagLst xmlns:p="http://schemas.openxmlformats.org/presentationml/2006/main">
  <p:tag name="KSO_WM_UNIT_ISCONTENTSTITLE" val="0"/>
  <p:tag name="KSO_WM_UNIT_PRESET_TEXT" val="单击此处添加标题"/>
  <p:tag name="KSO_WM_UNIT_NOCLEAR" val="0"/>
  <p:tag name="KSO_WM_UNIT_VALUE" val="12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2311_7*a*1"/>
  <p:tag name="KSO_WM_TEMPLATE_CATEGORY" val="custom"/>
  <p:tag name="KSO_WM_TEMPLATE_INDEX" val="20202311"/>
  <p:tag name="KSO_WM_UNIT_LAYERLEVEL" val="1"/>
  <p:tag name="KSO_WM_TAG_VERSION" val="1.0"/>
  <p:tag name="KSO_WM_BEAUTIFY_FLAG" val="#wm#"/>
  <p:tag name="KSO_WM_UNIT_ISNUMDGMTITLE" val="0"/>
</p:tagLst>
</file>

<file path=ppt/tags/tag249.xml><?xml version="1.0" encoding="utf-8"?>
<p:tagLst xmlns:p="http://schemas.openxmlformats.org/presentationml/2006/main">
  <p:tag name="KSO_WM_TEMPLATE_TOPIC_DEFAULT" val="1"/>
  <p:tag name="KSO_WM_TEMPLATE_JOB_ID" val="2"/>
  <p:tag name="KSO_WM_TEMPLATE_SCENE_ID" val="1"/>
  <p:tag name="KSO_WM_TEMPLATE_OUTLINE_ID" val="15"/>
  <p:tag name="KSO_WM_TEMPLATE_TOPIC_ID" val="2869567"/>
  <p:tag name="KSO_WM_TEMPLATE_THUMBS_INDEX" val="1"/>
  <p:tag name="KSO_WM_SLIDE_ID" val="custom20202311_7"/>
  <p:tag name="KSO_WM_TEMPLATE_SUBCATEGORY" val="0"/>
  <p:tag name="KSO_WM_SLIDE_TYPE" val="sectionTitle"/>
  <p:tag name="KSO_WM_SLIDE_SUBTYPE" val="pureTxt"/>
  <p:tag name="KSO_WM_SLIDE_ITEM_CNT" val="0"/>
  <p:tag name="KSO_WM_SLIDE_INDEX" val="7"/>
  <p:tag name="KSO_WM_TAG_VERSION" val="1.0"/>
  <p:tag name="KSO_WM_BEAUTIFY_FLAG" val="#wm#"/>
  <p:tag name="KSO_WM_TEMPLATE_CATEGORY" val="custom"/>
  <p:tag name="KSO_WM_TEMPLATE_INDEX" val="20202311"/>
  <p:tag name="KSO_WM_SLIDE_LAYOUT" val="a_b_e"/>
  <p:tag name="KSO_WM_SLIDE_LAYOUT_CNT" val="1_1_1"/>
  <p:tag name="KSO_WM_TEMPLATE_MASTER_TYPE" val="1"/>
  <p:tag name="KSO_WM_TEMPLATE_COLOR_TYPE" val="0"/>
  <p:tag name="KSO_WM_SPECIAL_SOURCE" val="bdnull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50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WM_BEAUTIFY_SHAPE_IDENTITY" val="{779784f6-c3de-4873-b97c-811a34b236b7}"/>
  <p:tag name="KSO_WM_UNIT_TYPE" val="i"/>
</p:tagLst>
</file>

<file path=ppt/tags/tag2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-0.25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-0.25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53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WM_BEAUTIFY_SHAPE_IDENTITY" val="{3c1295a3-550e-433b-885f-5b49938eef86}"/>
  <p:tag name="KSO_WM_UNIT_TYPE" val="i"/>
</p:tagLst>
</file>

<file path=ppt/tags/tag2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-0.25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-0.25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58.xml><?xml version="1.0" encoding="utf-8"?>
<p:tagLst xmlns:p="http://schemas.openxmlformats.org/presentationml/2006/main">
  <p:tag name="KSO_WM_SLIDE_BK_DARK_LIGHT" val=""/>
  <p:tag name="KSO_WM_SLIDE_BACKGROUND_TYPE" val="general"/>
  <p:tag name="KSO_WM_SPECIAL_SOURCE" val="bdnull"/>
</p:tagLst>
</file>

<file path=ppt/tags/tag259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WM_BEAUTIFY_SHAPE_IDENTITY" val="{779784f6-c3de-4873-b97c-811a34b236b7}"/>
  <p:tag name="KSO_WM_UNIT_TYPE" val="i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-0.25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-0.25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62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WM_BEAUTIFY_SHAPE_IDENTITY" val="{3c1295a3-550e-433b-885f-5b49938eef86}"/>
  <p:tag name="KSO_WM_UNIT_TYPE" val="i"/>
</p:tagLst>
</file>

<file path=ppt/tags/tag2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-0.25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-0.25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67.xml><?xml version="1.0" encoding="utf-8"?>
<p:tagLst xmlns:p="http://schemas.openxmlformats.org/presentationml/2006/main">
  <p:tag name="KSO_WM_SLIDE_BK_DARK_LIGHT" val=""/>
  <p:tag name="KSO_WM_SLIDE_BACKGROUND_TYPE" val="general"/>
  <p:tag name="KSO_WM_SPECIAL_SOURCE" val="bdnull"/>
</p:tagLst>
</file>

<file path=ppt/tags/tag268.xml><?xml version="1.0" encoding="utf-8"?>
<p:tagLst xmlns:p="http://schemas.openxmlformats.org/presentationml/2006/main">
  <p:tag name="KSO_WM_UNIT_FILL_FORE_SCHEMECOLOR_INDEX_BRIGHTNESS" val="0"/>
  <p:tag name="KSO_WM_UNIT_FILL_FORE_SCHEMECOLOR_INDEX" val="14"/>
  <p:tag name="KSO_WM_UNIT_FILL_TYPE" val="1"/>
</p:tagLst>
</file>

<file path=ppt/tags/tag269.xml><?xml version="1.0" encoding="utf-8"?>
<p:tagLst xmlns:p="http://schemas.openxmlformats.org/presentationml/2006/main">
  <p:tag name="KSO_WM_UNIT_PRESET_TEXT" val="第一节"/>
  <p:tag name="KSO_WM_UNIT_NOCLEAR" val="0"/>
  <p:tag name="KSO_WM_UNIT_VALUE" val="12"/>
  <p:tag name="KSO_WM_UNIT_HIGHLIGHT" val="0"/>
  <p:tag name="KSO_WM_UNIT_COMPATIBLE" val="0"/>
  <p:tag name="KSO_WM_UNIT_DIAGRAM_ISNUMVISUAL" val="0"/>
  <p:tag name="KSO_WM_UNIT_DIAGRAM_ISREFERUNIT" val="0"/>
  <p:tag name="KSO_WM_UNIT_TYPE" val="e"/>
  <p:tag name="KSO_WM_UNIT_INDEX" val="1"/>
  <p:tag name="KSO_WM_UNIT_ID" val="custom20202311_7*e*1"/>
  <p:tag name="KSO_WM_TEMPLATE_CATEGORY" val="custom"/>
  <p:tag name="KSO_WM_TEMPLATE_INDEX" val="20202311"/>
  <p:tag name="KSO_WM_UNIT_LAYERLEVEL" val="1"/>
  <p:tag name="KSO_WM_TAG_VERSION" val="1.0"/>
  <p:tag name="KSO_WM_BEAUTIFY_FLAG" val="#wm#"/>
  <p:tag name="KSO_WM_UNIT_TEXT_FILL_FORE_SCHEMECOLOR_INDEX_BRIGHTNESS" val="-0.25"/>
  <p:tag name="KSO_WM_UNIT_TEXT_FILL_FORE_SCHEMECOLOR_INDEX" val="6"/>
  <p:tag name="KSO_WM_UNIT_TEXT_FILL_TYPE" val="1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70.xml><?xml version="1.0" encoding="utf-8"?>
<p:tagLst xmlns:p="http://schemas.openxmlformats.org/presentationml/2006/main">
  <p:tag name="KSO_WM_UNIT_ISCONTENTSTITLE" val="0"/>
  <p:tag name="KSO_WM_UNIT_PRESET_TEXT" val="单击此处添加标题"/>
  <p:tag name="KSO_WM_UNIT_NOCLEAR" val="0"/>
  <p:tag name="KSO_WM_UNIT_VALUE" val="12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2311_7*a*1"/>
  <p:tag name="KSO_WM_TEMPLATE_CATEGORY" val="custom"/>
  <p:tag name="KSO_WM_TEMPLATE_INDEX" val="20202311"/>
  <p:tag name="KSO_WM_UNIT_LAYERLEVEL" val="1"/>
  <p:tag name="KSO_WM_TAG_VERSION" val="1.0"/>
  <p:tag name="KSO_WM_BEAUTIFY_FLAG" val="#wm#"/>
  <p:tag name="KSO_WM_UNIT_ISNUMDGMTITLE" val="0"/>
</p:tagLst>
</file>

<file path=ppt/tags/tag271.xml><?xml version="1.0" encoding="utf-8"?>
<p:tagLst xmlns:p="http://schemas.openxmlformats.org/presentationml/2006/main">
  <p:tag name="KSO_WM_TEMPLATE_TOPIC_DEFAULT" val="1"/>
  <p:tag name="KSO_WM_TEMPLATE_JOB_ID" val="2"/>
  <p:tag name="KSO_WM_TEMPLATE_SCENE_ID" val="1"/>
  <p:tag name="KSO_WM_TEMPLATE_OUTLINE_ID" val="15"/>
  <p:tag name="KSO_WM_TEMPLATE_TOPIC_ID" val="2869567"/>
  <p:tag name="KSO_WM_TEMPLATE_THUMBS_INDEX" val="1"/>
  <p:tag name="KSO_WM_SLIDE_ID" val="custom20202311_7"/>
  <p:tag name="KSO_WM_TEMPLATE_SUBCATEGORY" val="0"/>
  <p:tag name="KSO_WM_SLIDE_TYPE" val="sectionTitle"/>
  <p:tag name="KSO_WM_SLIDE_SUBTYPE" val="pureTxt"/>
  <p:tag name="KSO_WM_SLIDE_ITEM_CNT" val="0"/>
  <p:tag name="KSO_WM_SLIDE_INDEX" val="7"/>
  <p:tag name="KSO_WM_TAG_VERSION" val="1.0"/>
  <p:tag name="KSO_WM_BEAUTIFY_FLAG" val="#wm#"/>
  <p:tag name="KSO_WM_TEMPLATE_CATEGORY" val="custom"/>
  <p:tag name="KSO_WM_TEMPLATE_INDEX" val="20202311"/>
  <p:tag name="KSO_WM_SLIDE_LAYOUT" val="a_b_e"/>
  <p:tag name="KSO_WM_SLIDE_LAYOUT_CNT" val="1_1_1"/>
  <p:tag name="KSO_WM_TEMPLATE_MASTER_TYPE" val="1"/>
  <p:tag name="KSO_WM_TEMPLATE_COLOR_TYPE" val="0"/>
  <p:tag name="KSO_WM_SPECIAL_SOURCE" val="bdnull"/>
</p:tagLst>
</file>

<file path=ppt/tags/tag272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WM_BEAUTIFY_SHAPE_IDENTITY" val="{779784f6-c3de-4873-b97c-811a34b236b7}"/>
  <p:tag name="KSO_WM_UNIT_TYPE" val="i"/>
</p:tagLst>
</file>

<file path=ppt/tags/tag2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-0.25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-0.25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75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WM_BEAUTIFY_SHAPE_IDENTITY" val="{3c1295a3-550e-433b-885f-5b49938eef86}"/>
  <p:tag name="KSO_WM_UNIT_TYPE" val="i"/>
</p:tagLst>
</file>

<file path=ppt/tags/tag2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-0.25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7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7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-0.25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80.xml><?xml version="1.0" encoding="utf-8"?>
<p:tagLst xmlns:p="http://schemas.openxmlformats.org/presentationml/2006/main">
  <p:tag name="KSO_WM_SLIDE_BK_DARK_LIGHT" val=""/>
  <p:tag name="KSO_WM_SLIDE_BACKGROUND_TYPE" val="general"/>
  <p:tag name="KSO_WM_SPECIAL_SOURCE" val="bdnull"/>
</p:tagLst>
</file>

<file path=ppt/tags/tag281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WM_BEAUTIFY_SHAPE_IDENTITY" val="{779784f6-c3de-4873-b97c-811a34b236b7}"/>
  <p:tag name="KSO_WM_UNIT_TYPE" val="i"/>
</p:tagLst>
</file>

<file path=ppt/tags/tag28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-0.25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8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-0.25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84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WM_BEAUTIFY_SHAPE_IDENTITY" val="{3c1295a3-550e-433b-885f-5b49938eef86}"/>
  <p:tag name="KSO_WM_UNIT_TYPE" val="i"/>
</p:tagLst>
</file>

<file path=ppt/tags/tag28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-0.25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8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8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8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-0.25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89.xml><?xml version="1.0" encoding="utf-8"?>
<p:tagLst xmlns:p="http://schemas.openxmlformats.org/presentationml/2006/main">
  <p:tag name="KSO_WM_SLIDE_BK_DARK_LIGHT" val=""/>
  <p:tag name="KSO_WM_SLIDE_BACKGROUND_TYPE" val="general"/>
  <p:tag name="KSO_WM_SPECIAL_SOURCE" val="bdnull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90.xml><?xml version="1.0" encoding="utf-8"?>
<p:tagLst xmlns:p="http://schemas.openxmlformats.org/presentationml/2006/main">
  <p:tag name="KSO_WM_UNIT_FILL_FORE_SCHEMECOLOR_INDEX_BRIGHTNESS" val="0"/>
  <p:tag name="KSO_WM_UNIT_FILL_FORE_SCHEMECOLOR_INDEX" val="14"/>
  <p:tag name="KSO_WM_UNIT_FILL_TYPE" val="1"/>
</p:tagLst>
</file>

<file path=ppt/tags/tag291.xml><?xml version="1.0" encoding="utf-8"?>
<p:tagLst xmlns:p="http://schemas.openxmlformats.org/presentationml/2006/main">
  <p:tag name="KSO_WM_UNIT_PRESET_TEXT" val="第一节"/>
  <p:tag name="KSO_WM_UNIT_NOCLEAR" val="0"/>
  <p:tag name="KSO_WM_UNIT_VALUE" val="12"/>
  <p:tag name="KSO_WM_UNIT_HIGHLIGHT" val="0"/>
  <p:tag name="KSO_WM_UNIT_COMPATIBLE" val="0"/>
  <p:tag name="KSO_WM_UNIT_DIAGRAM_ISNUMVISUAL" val="0"/>
  <p:tag name="KSO_WM_UNIT_DIAGRAM_ISREFERUNIT" val="0"/>
  <p:tag name="KSO_WM_UNIT_TYPE" val="e"/>
  <p:tag name="KSO_WM_UNIT_INDEX" val="1"/>
  <p:tag name="KSO_WM_UNIT_ID" val="custom20202311_7*e*1"/>
  <p:tag name="KSO_WM_TEMPLATE_CATEGORY" val="custom"/>
  <p:tag name="KSO_WM_TEMPLATE_INDEX" val="20202311"/>
  <p:tag name="KSO_WM_UNIT_LAYERLEVEL" val="1"/>
  <p:tag name="KSO_WM_TAG_VERSION" val="1.0"/>
  <p:tag name="KSO_WM_BEAUTIFY_FLAG" val="#wm#"/>
  <p:tag name="KSO_WM_UNIT_TEXT_FILL_FORE_SCHEMECOLOR_INDEX_BRIGHTNESS" val="-0.25"/>
  <p:tag name="KSO_WM_UNIT_TEXT_FILL_FORE_SCHEMECOLOR_INDEX" val="6"/>
  <p:tag name="KSO_WM_UNIT_TEXT_FILL_TYPE" val="1"/>
</p:tagLst>
</file>

<file path=ppt/tags/tag292.xml><?xml version="1.0" encoding="utf-8"?>
<p:tagLst xmlns:p="http://schemas.openxmlformats.org/presentationml/2006/main">
  <p:tag name="KSO_WM_UNIT_ISCONTENTSTITLE" val="0"/>
  <p:tag name="KSO_WM_UNIT_PRESET_TEXT" val="单击此处添加标题"/>
  <p:tag name="KSO_WM_UNIT_NOCLEAR" val="0"/>
  <p:tag name="KSO_WM_UNIT_VALUE" val="12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2311_7*a*1"/>
  <p:tag name="KSO_WM_TEMPLATE_CATEGORY" val="custom"/>
  <p:tag name="KSO_WM_TEMPLATE_INDEX" val="20202311"/>
  <p:tag name="KSO_WM_UNIT_LAYERLEVEL" val="1"/>
  <p:tag name="KSO_WM_TAG_VERSION" val="1.0"/>
  <p:tag name="KSO_WM_BEAUTIFY_FLAG" val="#wm#"/>
  <p:tag name="KSO_WM_UNIT_ISNUMDGMTITLE" val="0"/>
</p:tagLst>
</file>

<file path=ppt/tags/tag293.xml><?xml version="1.0" encoding="utf-8"?>
<p:tagLst xmlns:p="http://schemas.openxmlformats.org/presentationml/2006/main">
  <p:tag name="KSO_WM_TEMPLATE_TOPIC_DEFAULT" val="1"/>
  <p:tag name="KSO_WM_TEMPLATE_JOB_ID" val="2"/>
  <p:tag name="KSO_WM_TEMPLATE_SCENE_ID" val="1"/>
  <p:tag name="KSO_WM_TEMPLATE_OUTLINE_ID" val="15"/>
  <p:tag name="KSO_WM_TEMPLATE_TOPIC_ID" val="2869567"/>
  <p:tag name="KSO_WM_TEMPLATE_THUMBS_INDEX" val="1"/>
  <p:tag name="KSO_WM_SLIDE_ID" val="custom20202311_7"/>
  <p:tag name="KSO_WM_TEMPLATE_SUBCATEGORY" val="0"/>
  <p:tag name="KSO_WM_SLIDE_TYPE" val="sectionTitle"/>
  <p:tag name="KSO_WM_SLIDE_SUBTYPE" val="pureTxt"/>
  <p:tag name="KSO_WM_SLIDE_ITEM_CNT" val="0"/>
  <p:tag name="KSO_WM_SLIDE_INDEX" val="7"/>
  <p:tag name="KSO_WM_TAG_VERSION" val="1.0"/>
  <p:tag name="KSO_WM_BEAUTIFY_FLAG" val="#wm#"/>
  <p:tag name="KSO_WM_TEMPLATE_CATEGORY" val="custom"/>
  <p:tag name="KSO_WM_TEMPLATE_INDEX" val="20202311"/>
  <p:tag name="KSO_WM_SLIDE_LAYOUT" val="a_b_e"/>
  <p:tag name="KSO_WM_SLIDE_LAYOUT_CNT" val="1_1_1"/>
  <p:tag name="KSO_WM_TEMPLATE_MASTER_TYPE" val="1"/>
  <p:tag name="KSO_WM_TEMPLATE_COLOR_TYPE" val="0"/>
  <p:tag name="KSO_WM_SPECIAL_SOURCE" val="bdnull"/>
</p:tagLst>
</file>

<file path=ppt/tags/tag294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WM_BEAUTIFY_SHAPE_IDENTITY" val="{779784f6-c3de-4873-b97c-811a34b236b7}"/>
  <p:tag name="KSO_WM_UNIT_TYPE" val="i"/>
</p:tagLst>
</file>

<file path=ppt/tags/tag29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-0.25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9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-0.25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97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WM_BEAUTIFY_SHAPE_IDENTITY" val="{3c1295a3-550e-433b-885f-5b49938eef86}"/>
  <p:tag name="KSO_WM_UNIT_TYPE" val="i"/>
</p:tagLst>
</file>

<file path=ppt/tags/tag29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-0.25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29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0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30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-0.25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302.xml><?xml version="1.0" encoding="utf-8"?>
<p:tagLst xmlns:p="http://schemas.openxmlformats.org/presentationml/2006/main">
  <p:tag name="KSO_WM_SLIDE_BK_DARK_LIGHT" val=""/>
  <p:tag name="KSO_WM_SLIDE_BACKGROUND_TYPE" val="general"/>
  <p:tag name="KSO_WM_SPECIAL_SOURCE" val="bdnull"/>
</p:tagLst>
</file>

<file path=ppt/tags/tag303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WM_BEAUTIFY_SHAPE_IDENTITY" val="{779784f6-c3de-4873-b97c-811a34b236b7}"/>
  <p:tag name="KSO_WM_UNIT_TYPE" val="i"/>
</p:tagLst>
</file>

<file path=ppt/tags/tag30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-0.25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30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-0.25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306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WM_BEAUTIFY_SHAPE_IDENTITY" val="{3c1295a3-550e-433b-885f-5b49938eef86}"/>
  <p:tag name="KSO_WM_UNIT_TYPE" val="i"/>
</p:tagLst>
</file>

<file path=ppt/tags/tag30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-0.25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30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30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UNIT_FILL_FORE_SCHEMECOLOR_INDEX_BRIGHTNESS" val="-0.25"/>
  <p:tag name="KSO_WM_UNIT_FILL_FORE_SCHEMECOLOR_INDEX" val="5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311.xml><?xml version="1.0" encoding="utf-8"?>
<p:tagLst xmlns:p="http://schemas.openxmlformats.org/presentationml/2006/main">
  <p:tag name="KSO_WM_SLIDE_BK_DARK_LIGHT" val=""/>
  <p:tag name="KSO_WM_SLIDE_BACKGROUND_TYPE" val="general"/>
  <p:tag name="KSO_WM_SPECIAL_SOURCE" val="bdnull"/>
</p:tagLst>
</file>

<file path=ppt/tags/tag312.xml><?xml version="1.0" encoding="utf-8"?>
<p:tagLst xmlns:p="http://schemas.openxmlformats.org/presentationml/2006/main">
  <p:tag name="KSO_WM_DOC_GUID" val="{b2732e21-d335-48aa-a5f7-e560aaeaa35b}"/>
  <p:tag name="KSO_DOCER_TEMPLATE_OPEN_ONCE_MARK" val="1"/>
  <p:tag name="commondata" val="eyJoZGlkIjoiYzRlZTQ3ODMwYTU1MWQ0ZmJhMmE1MGFlMjlhNDk3NjQifQ==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8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8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83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WM_BEAUTIFY_SHAPE_IDENTITY" val="{779784f6-c3de-4873-b97c-811a34b236b7}"/>
</p:tagLst>
</file>

<file path=ppt/tags/tag8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</p:tagLst>
</file>

<file path=ppt/tags/tag8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</p:tagLst>
</file>

<file path=ppt/tags/tag86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WM_BEAUTIFY_SHAPE_IDENTITY" val="{3c1295a3-550e-433b-885f-5b49938eef86}"/>
</p:tagLst>
</file>

<file path=ppt/tags/tag8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</p:tagLst>
</file>

<file path=ppt/tags/tag8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</p:tagLst>
</file>

<file path=ppt/tags/tag8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</p:tagLst>
</file>

<file path=ppt/tags/tag91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92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93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94.xml><?xml version="1.0" encoding="utf-8"?>
<p:tagLst xmlns:p="http://schemas.openxmlformats.org/presentationml/2006/main">
  <p:tag name="KSO_WM_SLIDE_BACKGROUND_TYPE" val="general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95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i*1"/>
  <p:tag name="KSO_WM_UNIT_LAYERLEVEL" val="1"/>
  <p:tag name="KSO_WM_TAG_VERSION" val="1.0"/>
  <p:tag name="KSO_WM_BEAUTIFY_FLAG" val="#wm#"/>
  <p:tag name="KSO_WM_UNIT_BK_DARK_LIGHT" val="2"/>
  <p:tag name="KSO_WM_UNIT_SUBTYPE" val="h"/>
  <p:tag name="KSO_WM_UNIT_TYPE" val="i"/>
  <p:tag name="KSO_WM_UNIT_INDEX" val="1"/>
</p:tagLst>
</file>

<file path=ppt/tags/tag96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9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9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9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7_Office 主题​​">
  <a:themeElements>
    <a:clrScheme name="自定义 15">
      <a:dk1>
        <a:sysClr val="windowText" lastClr="000000"/>
      </a:dk1>
      <a:lt1>
        <a:sysClr val="window" lastClr="FFFFFF"/>
      </a:lt1>
      <a:dk2>
        <a:srgbClr val="D6DCE4"/>
      </a:dk2>
      <a:lt2>
        <a:srgbClr val="FFFFFF"/>
      </a:lt2>
      <a:accent1>
        <a:srgbClr val="5B9BD5"/>
      </a:accent1>
      <a:accent2>
        <a:srgbClr val="4472C4"/>
      </a:accent2>
      <a:accent3>
        <a:srgbClr val="00B0F0"/>
      </a:accent3>
      <a:accent4>
        <a:srgbClr val="5B9BD5"/>
      </a:accent4>
      <a:accent5>
        <a:srgbClr val="F4B183"/>
      </a:accent5>
      <a:accent6>
        <a:srgbClr val="70AD47"/>
      </a:accent6>
      <a:hlink>
        <a:srgbClr val="ED7D3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777</Words>
  <Application>WPS 演示</Application>
  <PresentationFormat>宽屏</PresentationFormat>
  <Paragraphs>140</Paragraphs>
  <Slides>17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17</vt:i4>
      </vt:variant>
    </vt:vector>
  </HeadingPairs>
  <TitlesOfParts>
    <vt:vector size="32" baseType="lpstr">
      <vt:lpstr>Arial</vt:lpstr>
      <vt:lpstr>宋体</vt:lpstr>
      <vt:lpstr>Wingdings</vt:lpstr>
      <vt:lpstr>黑体</vt:lpstr>
      <vt:lpstr>微软雅黑</vt:lpstr>
      <vt:lpstr>华文新魏</vt:lpstr>
      <vt:lpstr>Calibri Light</vt:lpstr>
      <vt:lpstr>Calibri</vt:lpstr>
      <vt:lpstr>等线</vt:lpstr>
      <vt:lpstr>Trebuchet MS</vt:lpstr>
      <vt:lpstr>Times New Roman</vt:lpstr>
      <vt:lpstr>Wingdings</vt:lpstr>
      <vt:lpstr>Arial Unicode MS</vt:lpstr>
      <vt:lpstr>1_Office 主题</vt:lpstr>
      <vt:lpstr>17_Office 主题​​</vt:lpstr>
      <vt:lpstr>案例标题</vt:lpstr>
      <vt:lpstr>PowerPoint 演示文稿</vt:lpstr>
      <vt:lpstr>PowerPoint 演示文稿</vt:lpstr>
      <vt:lpstr>行动背景——质控中心基本情况</vt:lpstr>
      <vt:lpstr>行动背景——辖区内医疗机构基础条件</vt:lpstr>
      <vt:lpstr>行动背景——辖区基线水平</vt:lpstr>
      <vt:lpstr>PowerPoint 演示文稿</vt:lpstr>
      <vt:lpstr>行动计划——改进行动的目标、策略、方案</vt:lpstr>
      <vt:lpstr>PowerPoint 演示文稿</vt:lpstr>
      <vt:lpstr>行动过程——执行步骤</vt:lpstr>
      <vt:lpstr>行动过程——质控环节</vt:lpstr>
      <vt:lpstr>PowerPoint 演示文稿</vt:lpstr>
      <vt:lpstr>行动成效——行动的目标完成情况</vt:lpstr>
      <vt:lpstr>行动成效——效益、成果及推广</vt:lpstr>
      <vt:lpstr>PowerPoint 演示文稿</vt:lpstr>
      <vt:lpstr>案例参与人</vt:lpstr>
      <vt:lpstr>说明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公私发展的分水岭</dc:title>
  <dc:creator>user</dc:creator>
  <cp:lastModifiedBy>Administrator</cp:lastModifiedBy>
  <cp:revision>1760</cp:revision>
  <dcterms:created xsi:type="dcterms:W3CDTF">2016-12-28T14:24:00Z</dcterms:created>
  <dcterms:modified xsi:type="dcterms:W3CDTF">2024-07-03T03:49:07Z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2052-12.1.0.16729</vt:lpwstr>
  </property>
  <property fmtid="{D5CDD505-2E9C-101B-9397-08002B2CF9AE}" pid="3" name="KSORubyTemplateID">
    <vt:lpwstr>2</vt:lpwstr>
  </property>
  <property fmtid="{D5CDD505-2E9C-101B-9397-08002B2CF9AE}" pid="4" name="ICV">
    <vt:lpwstr>F2FF3CDC70C24074A15C1F24DE720065</vt:lpwstr>
  </property>
</Properties>
</file>