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notesMasterIdLst>
    <p:notesMasterId r:id="rId5"/>
  </p:notesMasterIdLst>
  <p:sldIdLst>
    <p:sldId id="4354" r:id="rId4"/>
    <p:sldId id="4368" r:id="rId6"/>
    <p:sldId id="4356" r:id="rId7"/>
    <p:sldId id="4357" r:id="rId8"/>
    <p:sldId id="4358" r:id="rId9"/>
    <p:sldId id="4359" r:id="rId10"/>
    <p:sldId id="4360" r:id="rId11"/>
    <p:sldId id="4361" r:id="rId12"/>
    <p:sldId id="4362" r:id="rId13"/>
    <p:sldId id="4385" r:id="rId14"/>
    <p:sldId id="4363" r:id="rId15"/>
    <p:sldId id="4364" r:id="rId16"/>
    <p:sldId id="4391" r:id="rId17"/>
    <p:sldId id="4365" r:id="rId18"/>
    <p:sldId id="4366" r:id="rId19"/>
    <p:sldId id="4367" r:id="rId20"/>
  </p:sldIdLst>
  <p:sldSz cx="12192000" cy="6858000"/>
  <p:notesSz cx="6858000" cy="9144000"/>
  <p:custDataLst>
    <p:tags r:id="rId25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9" userDrawn="1">
          <p15:clr>
            <a:srgbClr val="A4A3A4"/>
          </p15:clr>
        </p15:guide>
        <p15:guide id="2" pos="378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赵国桢" initials="赵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B0A"/>
    <a:srgbClr val="CCECFF"/>
    <a:srgbClr val="005A9E"/>
    <a:srgbClr val="2B323C"/>
    <a:srgbClr val="FECE02"/>
    <a:srgbClr val="CC3300"/>
    <a:srgbClr val="3333FF"/>
    <a:srgbClr val="BE0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62" autoAdjust="0"/>
    <p:restoredTop sz="94322" autoAdjust="0"/>
  </p:normalViewPr>
  <p:slideViewPr>
    <p:cSldViewPr showGuides="1">
      <p:cViewPr varScale="1">
        <p:scale>
          <a:sx n="81" d="100"/>
          <a:sy n="81" d="100"/>
        </p:scale>
        <p:origin x="264" y="62"/>
      </p:cViewPr>
      <p:guideLst>
        <p:guide orient="horz" pos="2139"/>
        <p:guide pos="37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9648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5" Type="http://schemas.openxmlformats.org/officeDocument/2006/relationships/tags" Target="tags/tag303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buFont typeface="Arial" panose="020B0604020202020204" pitchFamily="34" charset="0"/>
              <a:buNone/>
              <a:defRPr sz="1200" noProof="1">
                <a:ea typeface="黑体" panose="02010609060101010101" pitchFamily="49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  <a:ea typeface="黑体" panose="02010609060101010101" pitchFamily="49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77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buFont typeface="Arial" panose="020B0604020202020204" pitchFamily="34" charset="0"/>
              <a:buNone/>
              <a:defRPr sz="1200" noProof="1">
                <a:ea typeface="黑体" panose="02010609060101010101" pitchFamily="49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18D407A-2D91-45A8-8EDF-1CF6B334D6A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22531" name="文本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>
              <a:ea typeface="等线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image" Target="../media/image2.png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6" Type="http://schemas.openxmlformats.org/officeDocument/2006/relationships/tags" Target="../tags/tag14.xml"/><Relationship Id="rId15" Type="http://schemas.openxmlformats.org/officeDocument/2006/relationships/tags" Target="../tags/tag13.xml"/><Relationship Id="rId14" Type="http://schemas.openxmlformats.org/officeDocument/2006/relationships/tags" Target="../tags/tag1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27.xml"/><Relationship Id="rId8" Type="http://schemas.openxmlformats.org/officeDocument/2006/relationships/tags" Target="../tags/tag26.xml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5" Type="http://schemas.openxmlformats.org/officeDocument/2006/relationships/tags" Target="../tags/tag32.xml"/><Relationship Id="rId14" Type="http://schemas.openxmlformats.org/officeDocument/2006/relationships/tags" Target="../tags/tag31.xml"/><Relationship Id="rId13" Type="http://schemas.openxmlformats.org/officeDocument/2006/relationships/tags" Target="../tags/tag30.xml"/><Relationship Id="rId12" Type="http://schemas.openxmlformats.org/officeDocument/2006/relationships/tags" Target="../tags/tag29.xml"/><Relationship Id="rId11" Type="http://schemas.openxmlformats.org/officeDocument/2006/relationships/tags" Target="../tags/tag28.xml"/><Relationship Id="rId10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7" Type="http://schemas.openxmlformats.org/officeDocument/2006/relationships/tags" Target="../tags/tag38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46.xml"/><Relationship Id="rId8" Type="http://schemas.openxmlformats.org/officeDocument/2006/relationships/tags" Target="../tags/tag45.xml"/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4" Type="http://schemas.openxmlformats.org/officeDocument/2006/relationships/tags" Target="../tags/tag53.xml"/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7" Type="http://schemas.openxmlformats.org/officeDocument/2006/relationships/tags" Target="../tags/tag59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75.xml"/><Relationship Id="rId8" Type="http://schemas.openxmlformats.org/officeDocument/2006/relationships/tags" Target="../tags/tag74.xml"/><Relationship Id="rId7" Type="http://schemas.openxmlformats.org/officeDocument/2006/relationships/tags" Target="../tags/tag73.xml"/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image" Target="../media/image2.png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6" Type="http://schemas.openxmlformats.org/officeDocument/2006/relationships/tags" Target="../tags/tag82.xml"/><Relationship Id="rId15" Type="http://schemas.openxmlformats.org/officeDocument/2006/relationships/tags" Target="../tags/tag81.xml"/><Relationship Id="rId14" Type="http://schemas.openxmlformats.org/officeDocument/2006/relationships/tags" Target="../tags/tag80.xml"/><Relationship Id="rId13" Type="http://schemas.openxmlformats.org/officeDocument/2006/relationships/tags" Target="../tags/tag79.xml"/><Relationship Id="rId12" Type="http://schemas.openxmlformats.org/officeDocument/2006/relationships/tags" Target="../tags/tag78.xml"/><Relationship Id="rId11" Type="http://schemas.openxmlformats.org/officeDocument/2006/relationships/tags" Target="../tags/tag77.xml"/><Relationship Id="rId10" Type="http://schemas.openxmlformats.org/officeDocument/2006/relationships/tags" Target="../tags/tag76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90.xml"/><Relationship Id="rId8" Type="http://schemas.openxmlformats.org/officeDocument/2006/relationships/tags" Target="../tags/tag89.xml"/><Relationship Id="rId7" Type="http://schemas.openxmlformats.org/officeDocument/2006/relationships/tags" Target="../tags/tag88.xml"/><Relationship Id="rId6" Type="http://schemas.openxmlformats.org/officeDocument/2006/relationships/tags" Target="../tags/tag87.xml"/><Relationship Id="rId5" Type="http://schemas.openxmlformats.org/officeDocument/2006/relationships/tags" Target="../tags/tag86.xml"/><Relationship Id="rId4" Type="http://schemas.openxmlformats.org/officeDocument/2006/relationships/tags" Target="../tags/tag85.xml"/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3" Type="http://schemas.openxmlformats.org/officeDocument/2006/relationships/tags" Target="../tags/tag94.xml"/><Relationship Id="rId12" Type="http://schemas.openxmlformats.org/officeDocument/2006/relationships/tags" Target="../tags/tag93.xml"/><Relationship Id="rId11" Type="http://schemas.openxmlformats.org/officeDocument/2006/relationships/tags" Target="../tags/tag92.xml"/><Relationship Id="rId10" Type="http://schemas.openxmlformats.org/officeDocument/2006/relationships/tags" Target="../tags/tag91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02.xml"/><Relationship Id="rId8" Type="http://schemas.openxmlformats.org/officeDocument/2006/relationships/tags" Target="../tags/tag101.xml"/><Relationship Id="rId7" Type="http://schemas.openxmlformats.org/officeDocument/2006/relationships/tags" Target="../tags/tag100.xml"/><Relationship Id="rId6" Type="http://schemas.openxmlformats.org/officeDocument/2006/relationships/tags" Target="../tags/tag99.xml"/><Relationship Id="rId5" Type="http://schemas.openxmlformats.org/officeDocument/2006/relationships/tags" Target="../tags/tag98.xml"/><Relationship Id="rId4" Type="http://schemas.openxmlformats.org/officeDocument/2006/relationships/tags" Target="../tags/tag97.xml"/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5" Type="http://schemas.openxmlformats.org/officeDocument/2006/relationships/tags" Target="../tags/tag108.xml"/><Relationship Id="rId14" Type="http://schemas.openxmlformats.org/officeDocument/2006/relationships/tags" Target="../tags/tag107.xml"/><Relationship Id="rId13" Type="http://schemas.openxmlformats.org/officeDocument/2006/relationships/tags" Target="../tags/tag106.xml"/><Relationship Id="rId12" Type="http://schemas.openxmlformats.org/officeDocument/2006/relationships/tags" Target="../tags/tag105.xml"/><Relationship Id="rId11" Type="http://schemas.openxmlformats.org/officeDocument/2006/relationships/tags" Target="../tags/tag104.xml"/><Relationship Id="rId10" Type="http://schemas.openxmlformats.org/officeDocument/2006/relationships/tags" Target="../tags/tag103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16.xml"/><Relationship Id="rId8" Type="http://schemas.openxmlformats.org/officeDocument/2006/relationships/tags" Target="../tags/tag115.xml"/><Relationship Id="rId7" Type="http://schemas.openxmlformats.org/officeDocument/2006/relationships/tags" Target="../tags/tag114.xml"/><Relationship Id="rId6" Type="http://schemas.openxmlformats.org/officeDocument/2006/relationships/tags" Target="../tags/tag113.xml"/><Relationship Id="rId5" Type="http://schemas.openxmlformats.org/officeDocument/2006/relationships/tags" Target="../tags/tag112.xml"/><Relationship Id="rId4" Type="http://schemas.openxmlformats.org/officeDocument/2006/relationships/tags" Target="../tags/tag111.xml"/><Relationship Id="rId3" Type="http://schemas.openxmlformats.org/officeDocument/2006/relationships/tags" Target="../tags/tag110.xml"/><Relationship Id="rId2" Type="http://schemas.openxmlformats.org/officeDocument/2006/relationships/tags" Target="../tags/tag109.xml"/><Relationship Id="rId13" Type="http://schemas.openxmlformats.org/officeDocument/2006/relationships/tags" Target="../tags/tag120.xml"/><Relationship Id="rId12" Type="http://schemas.openxmlformats.org/officeDocument/2006/relationships/tags" Target="../tags/tag119.xml"/><Relationship Id="rId11" Type="http://schemas.openxmlformats.org/officeDocument/2006/relationships/tags" Target="../tags/tag118.xml"/><Relationship Id="rId10" Type="http://schemas.openxmlformats.org/officeDocument/2006/relationships/tags" Target="../tags/tag117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28.xml"/><Relationship Id="rId8" Type="http://schemas.openxmlformats.org/officeDocument/2006/relationships/tags" Target="../tags/tag127.xml"/><Relationship Id="rId7" Type="http://schemas.openxmlformats.org/officeDocument/2006/relationships/tags" Target="../tags/tag126.xml"/><Relationship Id="rId6" Type="http://schemas.openxmlformats.org/officeDocument/2006/relationships/tags" Target="../tags/tag125.xml"/><Relationship Id="rId5" Type="http://schemas.openxmlformats.org/officeDocument/2006/relationships/tags" Target="../tags/tag124.xml"/><Relationship Id="rId4" Type="http://schemas.openxmlformats.org/officeDocument/2006/relationships/tags" Target="../tags/tag123.xml"/><Relationship Id="rId3" Type="http://schemas.openxmlformats.org/officeDocument/2006/relationships/tags" Target="../tags/tag122.xml"/><Relationship Id="rId2" Type="http://schemas.openxmlformats.org/officeDocument/2006/relationships/tags" Target="../tags/tag121.xml"/><Relationship Id="rId11" Type="http://schemas.openxmlformats.org/officeDocument/2006/relationships/tags" Target="../tags/tag130.xml"/><Relationship Id="rId10" Type="http://schemas.openxmlformats.org/officeDocument/2006/relationships/tags" Target="../tags/tag129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138.xml"/><Relationship Id="rId8" Type="http://schemas.openxmlformats.org/officeDocument/2006/relationships/tags" Target="../tags/tag137.xml"/><Relationship Id="rId7" Type="http://schemas.openxmlformats.org/officeDocument/2006/relationships/tags" Target="../tags/tag136.xml"/><Relationship Id="rId6" Type="http://schemas.openxmlformats.org/officeDocument/2006/relationships/tags" Target="../tags/tag135.xml"/><Relationship Id="rId5" Type="http://schemas.openxmlformats.org/officeDocument/2006/relationships/tags" Target="../tags/tag134.xml"/><Relationship Id="rId4" Type="http://schemas.openxmlformats.org/officeDocument/2006/relationships/tags" Target="../tags/tag133.xml"/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1" Type="http://schemas.openxmlformats.org/officeDocument/2006/relationships/tags" Target="../tags/tag140.xml"/><Relationship Id="rId10" Type="http://schemas.openxmlformats.org/officeDocument/2006/relationships/tags" Target="../tags/tag139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9" Type="http://schemas.openxmlformats.org/officeDocument/2006/relationships/tags" Target="../tags/tag148.xml"/><Relationship Id="rId8" Type="http://schemas.openxmlformats.org/officeDocument/2006/relationships/tags" Target="../tags/tag147.xml"/><Relationship Id="rId7" Type="http://schemas.openxmlformats.org/officeDocument/2006/relationships/tags" Target="../tags/tag146.xml"/><Relationship Id="rId6" Type="http://schemas.openxmlformats.org/officeDocument/2006/relationships/tags" Target="../tags/tag145.xml"/><Relationship Id="rId5" Type="http://schemas.openxmlformats.org/officeDocument/2006/relationships/tags" Target="../tags/tag144.xml"/><Relationship Id="rId4" Type="http://schemas.openxmlformats.org/officeDocument/2006/relationships/tags" Target="../tags/tag143.xml"/><Relationship Id="rId3" Type="http://schemas.openxmlformats.org/officeDocument/2006/relationships/tags" Target="../tags/tag142.xml"/><Relationship Id="rId2" Type="http://schemas.openxmlformats.org/officeDocument/2006/relationships/tags" Target="../tags/tag141.xml"/><Relationship Id="rId15" Type="http://schemas.openxmlformats.org/officeDocument/2006/relationships/tags" Target="../tags/tag154.xml"/><Relationship Id="rId14" Type="http://schemas.openxmlformats.org/officeDocument/2006/relationships/tags" Target="../tags/tag153.xml"/><Relationship Id="rId13" Type="http://schemas.openxmlformats.org/officeDocument/2006/relationships/tags" Target="../tags/tag152.xml"/><Relationship Id="rId12" Type="http://schemas.openxmlformats.org/officeDocument/2006/relationships/tags" Target="../tags/tag151.xml"/><Relationship Id="rId11" Type="http://schemas.openxmlformats.org/officeDocument/2006/relationships/tags" Target="../tags/tag150.xml"/><Relationship Id="rId10" Type="http://schemas.openxmlformats.org/officeDocument/2006/relationships/tags" Target="../tags/tag149.xml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9" Type="http://schemas.openxmlformats.org/officeDocument/2006/relationships/tags" Target="../tags/tag162.xml"/><Relationship Id="rId8" Type="http://schemas.openxmlformats.org/officeDocument/2006/relationships/tags" Target="../tags/tag161.xml"/><Relationship Id="rId7" Type="http://schemas.openxmlformats.org/officeDocument/2006/relationships/tags" Target="../tags/tag160.xml"/><Relationship Id="rId6" Type="http://schemas.openxmlformats.org/officeDocument/2006/relationships/tags" Target="../tags/tag159.xml"/><Relationship Id="rId5" Type="http://schemas.openxmlformats.org/officeDocument/2006/relationships/tags" Target="../tags/tag158.xml"/><Relationship Id="rId4" Type="http://schemas.openxmlformats.org/officeDocument/2006/relationships/tags" Target="../tags/tag157.xml"/><Relationship Id="rId3" Type="http://schemas.openxmlformats.org/officeDocument/2006/relationships/tags" Target="../tags/tag156.xml"/><Relationship Id="rId2" Type="http://schemas.openxmlformats.org/officeDocument/2006/relationships/tags" Target="../tags/tag155.xml"/><Relationship Id="rId15" Type="http://schemas.openxmlformats.org/officeDocument/2006/relationships/tags" Target="../tags/tag168.xml"/><Relationship Id="rId14" Type="http://schemas.openxmlformats.org/officeDocument/2006/relationships/tags" Target="../tags/tag167.xml"/><Relationship Id="rId13" Type="http://schemas.openxmlformats.org/officeDocument/2006/relationships/tags" Target="../tags/tag166.xml"/><Relationship Id="rId12" Type="http://schemas.openxmlformats.org/officeDocument/2006/relationships/tags" Target="../tags/tag165.xml"/><Relationship Id="rId11" Type="http://schemas.openxmlformats.org/officeDocument/2006/relationships/tags" Target="../tags/tag164.xml"/><Relationship Id="rId10" Type="http://schemas.openxmlformats.org/officeDocument/2006/relationships/tags" Target="../tags/tag163.xml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4339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CC268B3-BF2F-4636-8D15-D98E3DE490B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CC268B3-BF2F-4636-8D15-D98E3DE490B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7"/>
          <p:cNvSpPr>
            <a:spLocks noGrp="1"/>
          </p:cNvSpPr>
          <p:nvPr>
            <p:ph type="title"/>
          </p:nvPr>
        </p:nvSpPr>
        <p:spPr>
          <a:xfrm>
            <a:off x="704595" y="329789"/>
            <a:ext cx="10515600" cy="627395"/>
          </a:xfrm>
          <a:prstGeom prst="rect">
            <a:avLst/>
          </a:prstGeom>
        </p:spPr>
        <p:txBody>
          <a:bodyPr lIns="68580" tIns="34290" rIns="68580" bIns="34290" rtlCol="0">
            <a:noAutofit/>
          </a:bodyPr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1522075" y="6423025"/>
            <a:ext cx="5556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b="1">
                <a:solidFill>
                  <a:srgbClr val="01A1C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F943B62-2CED-4C37-85E0-2AA05B4782AE}" type="slidenum"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1A1C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rgbClr val="01A1C8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过渡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768350" y="1474788"/>
            <a:ext cx="10942638" cy="45862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216000" anchor="ctr"/>
          <a:lstStyle/>
          <a:p>
            <a:pPr algn="just" fontAlgn="auto">
              <a:lnSpc>
                <a:spcPct val="200000"/>
              </a:lnSpc>
            </a:pPr>
            <a:endParaRPr lang="zh-CN" altLang="en-US" sz="1400" noProof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3"/>
          <p:cNvSpPr/>
          <p:nvPr userDrawn="1">
            <p:custDataLst>
              <p:tags r:id="rId2"/>
            </p:custDataLst>
          </p:nvPr>
        </p:nvSpPr>
        <p:spPr>
          <a:xfrm rot="2640000">
            <a:off x="8704580" y="1383665"/>
            <a:ext cx="3964940" cy="396494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244" h="6244">
                <a:moveTo>
                  <a:pt x="1041" y="0"/>
                </a:moveTo>
                <a:lnTo>
                  <a:pt x="3402" y="0"/>
                </a:lnTo>
                <a:lnTo>
                  <a:pt x="3611" y="217"/>
                </a:lnTo>
                <a:lnTo>
                  <a:pt x="1185" y="217"/>
                </a:lnTo>
                <a:cubicBezTo>
                  <a:pt x="651" y="217"/>
                  <a:pt x="217" y="651"/>
                  <a:pt x="217" y="1185"/>
                </a:cubicBezTo>
                <a:lnTo>
                  <a:pt x="217" y="5059"/>
                </a:lnTo>
                <a:cubicBezTo>
                  <a:pt x="217" y="5593"/>
                  <a:pt x="651" y="6027"/>
                  <a:pt x="1185" y="6027"/>
                </a:cubicBezTo>
                <a:lnTo>
                  <a:pt x="5059" y="6027"/>
                </a:lnTo>
                <a:cubicBezTo>
                  <a:pt x="5593" y="6027"/>
                  <a:pt x="6027" y="5593"/>
                  <a:pt x="6027" y="5059"/>
                </a:cubicBezTo>
                <a:lnTo>
                  <a:pt x="6027" y="2718"/>
                </a:lnTo>
                <a:lnTo>
                  <a:pt x="6244" y="2943"/>
                </a:lnTo>
                <a:lnTo>
                  <a:pt x="6244" y="5203"/>
                </a:lnTo>
                <a:cubicBezTo>
                  <a:pt x="6244" y="5778"/>
                  <a:pt x="5778" y="6244"/>
                  <a:pt x="5203" y="6244"/>
                </a:cubicBezTo>
                <a:lnTo>
                  <a:pt x="1041" y="6244"/>
                </a:lnTo>
                <a:cubicBezTo>
                  <a:pt x="466" y="6244"/>
                  <a:pt x="0" y="5778"/>
                  <a:pt x="0" y="5203"/>
                </a:cubicBezTo>
                <a:lnTo>
                  <a:pt x="0" y="1041"/>
                </a:lnTo>
                <a:cubicBezTo>
                  <a:pt x="0" y="466"/>
                  <a:pt x="466" y="0"/>
                  <a:pt x="1041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pic>
        <p:nvPicPr>
          <p:cNvPr id="19" name="图片 18" descr="tubiao22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 cstate="screen"/>
          <a:srcRect t="-39958" r="-35900" b="-55661"/>
          <a:stretch>
            <a:fillRect/>
          </a:stretch>
        </p:blipFill>
        <p:spPr>
          <a:xfrm>
            <a:off x="9012555" y="499745"/>
            <a:ext cx="4550410" cy="65500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166" h="10315">
                <a:moveTo>
                  <a:pt x="0" y="2107"/>
                </a:moveTo>
                <a:lnTo>
                  <a:pt x="5007" y="2107"/>
                </a:lnTo>
                <a:lnTo>
                  <a:pt x="5007" y="7380"/>
                </a:lnTo>
                <a:lnTo>
                  <a:pt x="0" y="7380"/>
                </a:lnTo>
                <a:lnTo>
                  <a:pt x="0" y="2107"/>
                </a:lnTo>
                <a:close/>
                <a:moveTo>
                  <a:pt x="5007" y="0"/>
                </a:moveTo>
                <a:lnTo>
                  <a:pt x="7166" y="0"/>
                </a:lnTo>
                <a:lnTo>
                  <a:pt x="7166" y="10315"/>
                </a:lnTo>
                <a:lnTo>
                  <a:pt x="5007" y="10315"/>
                </a:lnTo>
                <a:lnTo>
                  <a:pt x="5007" y="7380"/>
                </a:lnTo>
                <a:lnTo>
                  <a:pt x="5273" y="7380"/>
                </a:lnTo>
                <a:lnTo>
                  <a:pt x="5273" y="2107"/>
                </a:lnTo>
                <a:lnTo>
                  <a:pt x="5007" y="2107"/>
                </a:lnTo>
                <a:lnTo>
                  <a:pt x="5007" y="0"/>
                </a:lnTo>
                <a:close/>
              </a:path>
            </a:pathLst>
          </a:custGeom>
        </p:spPr>
      </p:pic>
      <p:sp>
        <p:nvSpPr>
          <p:cNvPr id="20" name="任意多边形 37"/>
          <p:cNvSpPr/>
          <p:nvPr userDrawn="1">
            <p:custDataLst>
              <p:tags r:id="rId5"/>
            </p:custDataLst>
          </p:nvPr>
        </p:nvSpPr>
        <p:spPr>
          <a:xfrm rot="2640000">
            <a:off x="153525" y="5768243"/>
            <a:ext cx="2301119" cy="1547256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24" h="2437">
                <a:moveTo>
                  <a:pt x="640" y="0"/>
                </a:moveTo>
                <a:lnTo>
                  <a:pt x="3200" y="0"/>
                </a:lnTo>
                <a:cubicBezTo>
                  <a:pt x="3355" y="0"/>
                  <a:pt x="3496" y="55"/>
                  <a:pt x="3607" y="146"/>
                </a:cubicBezTo>
                <a:lnTo>
                  <a:pt x="3624" y="161"/>
                </a:lnTo>
                <a:lnTo>
                  <a:pt x="3501" y="279"/>
                </a:lnTo>
                <a:lnTo>
                  <a:pt x="3490" y="269"/>
                </a:lnTo>
                <a:cubicBezTo>
                  <a:pt x="3387" y="184"/>
                  <a:pt x="3255" y="133"/>
                  <a:pt x="3111" y="133"/>
                </a:cubicBezTo>
                <a:lnTo>
                  <a:pt x="729" y="133"/>
                </a:lnTo>
                <a:cubicBezTo>
                  <a:pt x="400" y="133"/>
                  <a:pt x="133" y="400"/>
                  <a:pt x="133" y="729"/>
                </a:cubicBezTo>
                <a:lnTo>
                  <a:pt x="133" y="2437"/>
                </a:lnTo>
                <a:lnTo>
                  <a:pt x="0" y="2298"/>
                </a:lnTo>
                <a:lnTo>
                  <a:pt x="0" y="640"/>
                </a:lnTo>
                <a:cubicBezTo>
                  <a:pt x="0" y="287"/>
                  <a:pt x="287" y="0"/>
                  <a:pt x="640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21" name="任意多边形 38"/>
          <p:cNvSpPr/>
          <p:nvPr userDrawn="1">
            <p:custDataLst>
              <p:tags r:id="rId6"/>
            </p:custDataLst>
          </p:nvPr>
        </p:nvSpPr>
        <p:spPr>
          <a:xfrm rot="2640000">
            <a:off x="1066945" y="5623368"/>
            <a:ext cx="2337830" cy="2299448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82" h="3621">
                <a:moveTo>
                  <a:pt x="640" y="0"/>
                </a:moveTo>
                <a:lnTo>
                  <a:pt x="3200" y="0"/>
                </a:lnTo>
                <a:cubicBezTo>
                  <a:pt x="3388" y="0"/>
                  <a:pt x="3557" y="81"/>
                  <a:pt x="3674" y="210"/>
                </a:cubicBezTo>
                <a:lnTo>
                  <a:pt x="3682" y="219"/>
                </a:lnTo>
                <a:lnTo>
                  <a:pt x="3559" y="337"/>
                </a:lnTo>
                <a:lnTo>
                  <a:pt x="3552" y="329"/>
                </a:lnTo>
                <a:cubicBezTo>
                  <a:pt x="3443" y="209"/>
                  <a:pt x="3286" y="133"/>
                  <a:pt x="3111" y="133"/>
                </a:cubicBezTo>
                <a:lnTo>
                  <a:pt x="729" y="133"/>
                </a:lnTo>
                <a:cubicBezTo>
                  <a:pt x="400" y="133"/>
                  <a:pt x="133" y="400"/>
                  <a:pt x="133" y="729"/>
                </a:cubicBezTo>
                <a:lnTo>
                  <a:pt x="133" y="3111"/>
                </a:lnTo>
                <a:cubicBezTo>
                  <a:pt x="133" y="3255"/>
                  <a:pt x="184" y="3387"/>
                  <a:pt x="269" y="3490"/>
                </a:cubicBezTo>
                <a:lnTo>
                  <a:pt x="281" y="3503"/>
                </a:lnTo>
                <a:lnTo>
                  <a:pt x="158" y="3621"/>
                </a:lnTo>
                <a:lnTo>
                  <a:pt x="146" y="3607"/>
                </a:lnTo>
                <a:cubicBezTo>
                  <a:pt x="55" y="3496"/>
                  <a:pt x="0" y="3355"/>
                  <a:pt x="0" y="3200"/>
                </a:cubicBezTo>
                <a:lnTo>
                  <a:pt x="0" y="640"/>
                </a:lnTo>
                <a:cubicBezTo>
                  <a:pt x="0" y="287"/>
                  <a:pt x="287" y="0"/>
                  <a:pt x="640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22" name="任意多边形 1"/>
          <p:cNvSpPr/>
          <p:nvPr userDrawn="1">
            <p:custDataLst>
              <p:tags r:id="rId7"/>
            </p:custDataLst>
          </p:nvPr>
        </p:nvSpPr>
        <p:spPr>
          <a:xfrm rot="2640000">
            <a:off x="2893296" y="-1063911"/>
            <a:ext cx="2244249" cy="2194382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34" h="3456">
                <a:moveTo>
                  <a:pt x="3481" y="0"/>
                </a:moveTo>
                <a:lnTo>
                  <a:pt x="3484" y="7"/>
                </a:lnTo>
                <a:cubicBezTo>
                  <a:pt x="3516" y="83"/>
                  <a:pt x="3534" y="168"/>
                  <a:pt x="3534" y="256"/>
                </a:cubicBezTo>
                <a:lnTo>
                  <a:pt x="3534" y="2815"/>
                </a:lnTo>
                <a:cubicBezTo>
                  <a:pt x="3534" y="3169"/>
                  <a:pt x="3248" y="3456"/>
                  <a:pt x="2894" y="3456"/>
                </a:cubicBezTo>
                <a:lnTo>
                  <a:pt x="335" y="3456"/>
                </a:lnTo>
                <a:cubicBezTo>
                  <a:pt x="213" y="3456"/>
                  <a:pt x="99" y="3422"/>
                  <a:pt x="2" y="3363"/>
                </a:cubicBezTo>
                <a:lnTo>
                  <a:pt x="0" y="3361"/>
                </a:lnTo>
                <a:lnTo>
                  <a:pt x="124" y="3242"/>
                </a:lnTo>
                <a:lnTo>
                  <a:pt x="139" y="3250"/>
                </a:lnTo>
                <a:cubicBezTo>
                  <a:pt x="224" y="3296"/>
                  <a:pt x="320" y="3322"/>
                  <a:pt x="423" y="3322"/>
                </a:cubicBezTo>
                <a:lnTo>
                  <a:pt x="2805" y="3322"/>
                </a:lnTo>
                <a:cubicBezTo>
                  <a:pt x="3134" y="3322"/>
                  <a:pt x="3401" y="3056"/>
                  <a:pt x="3401" y="2727"/>
                </a:cubicBezTo>
                <a:lnTo>
                  <a:pt x="3401" y="345"/>
                </a:lnTo>
                <a:cubicBezTo>
                  <a:pt x="3401" y="273"/>
                  <a:pt x="3388" y="204"/>
                  <a:pt x="3365" y="140"/>
                </a:cubicBezTo>
                <a:lnTo>
                  <a:pt x="3357" y="120"/>
                </a:lnTo>
                <a:lnTo>
                  <a:pt x="3481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>
              <a:solidFill>
                <a:schemeClr val="accent1"/>
              </a:solidFill>
            </a:endParaRPr>
          </a:p>
        </p:txBody>
      </p:sp>
      <p:sp>
        <p:nvSpPr>
          <p:cNvPr id="23" name="任意多边形 2"/>
          <p:cNvSpPr/>
          <p:nvPr userDrawn="1">
            <p:custDataLst>
              <p:tags r:id="rId8"/>
            </p:custDataLst>
          </p:nvPr>
        </p:nvSpPr>
        <p:spPr>
          <a:xfrm rot="2640000">
            <a:off x="4096199" y="-1052709"/>
            <a:ext cx="2195613" cy="2140432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58" h="3371">
                <a:moveTo>
                  <a:pt x="3434" y="0"/>
                </a:moveTo>
                <a:lnTo>
                  <a:pt x="3438" y="11"/>
                </a:lnTo>
                <a:cubicBezTo>
                  <a:pt x="3451" y="62"/>
                  <a:pt x="3458" y="116"/>
                  <a:pt x="3458" y="171"/>
                </a:cubicBezTo>
                <a:lnTo>
                  <a:pt x="3458" y="2731"/>
                </a:lnTo>
                <a:cubicBezTo>
                  <a:pt x="3458" y="3084"/>
                  <a:pt x="3171" y="3371"/>
                  <a:pt x="2817" y="3371"/>
                </a:cubicBezTo>
                <a:lnTo>
                  <a:pt x="258" y="3371"/>
                </a:lnTo>
                <a:cubicBezTo>
                  <a:pt x="169" y="3371"/>
                  <a:pt x="85" y="3353"/>
                  <a:pt x="9" y="3320"/>
                </a:cubicBezTo>
                <a:lnTo>
                  <a:pt x="0" y="3317"/>
                </a:lnTo>
                <a:lnTo>
                  <a:pt x="126" y="3195"/>
                </a:lnTo>
                <a:lnTo>
                  <a:pt x="142" y="3201"/>
                </a:lnTo>
                <a:cubicBezTo>
                  <a:pt x="206" y="3225"/>
                  <a:pt x="275" y="3237"/>
                  <a:pt x="347" y="3237"/>
                </a:cubicBezTo>
                <a:lnTo>
                  <a:pt x="2729" y="3237"/>
                </a:lnTo>
                <a:cubicBezTo>
                  <a:pt x="3058" y="3237"/>
                  <a:pt x="3324" y="2971"/>
                  <a:pt x="3324" y="2642"/>
                </a:cubicBezTo>
                <a:lnTo>
                  <a:pt x="3324" y="260"/>
                </a:lnTo>
                <a:cubicBezTo>
                  <a:pt x="3324" y="219"/>
                  <a:pt x="3320" y="179"/>
                  <a:pt x="3312" y="140"/>
                </a:cubicBezTo>
                <a:lnTo>
                  <a:pt x="3308" y="122"/>
                </a:lnTo>
                <a:lnTo>
                  <a:pt x="3434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>
              <a:solidFill>
                <a:schemeClr val="accent1"/>
              </a:solidFill>
            </a:endParaRP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2"/>
            </p:custDataLst>
          </p:nvPr>
        </p:nvSpPr>
        <p:spPr>
          <a:xfrm>
            <a:off x="446392" y="1894220"/>
            <a:ext cx="7629608" cy="1064027"/>
          </a:xfrm>
        </p:spPr>
        <p:txBody>
          <a:bodyPr lIns="90000" tIns="46800" rIns="90000" bIns="0" anchor="ctr" anchorCtr="0">
            <a:normAutofit/>
          </a:bodyPr>
          <a:lstStyle>
            <a:lvl1pPr algn="ctr">
              <a:defRPr sz="5400" spc="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3"/>
            </p:custDataLst>
          </p:nvPr>
        </p:nvSpPr>
        <p:spPr>
          <a:xfrm>
            <a:off x="446393" y="3010904"/>
            <a:ext cx="7629606" cy="515036"/>
          </a:xfrm>
        </p:spPr>
        <p:txBody>
          <a:bodyPr lIns="90000" tIns="0" rIns="90000" bIns="468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accent2">
                    <a:lumMod val="7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4"/>
            </p:custDataLst>
          </p:nvPr>
        </p:nvSpPr>
        <p:spPr>
          <a:xfrm>
            <a:off x="1974922" y="3977569"/>
            <a:ext cx="4591849" cy="392916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24" name="文本占位符 23"/>
          <p:cNvSpPr>
            <a:spLocks noGrp="1"/>
          </p:cNvSpPr>
          <p:nvPr>
            <p:ph type="body" sz="quarter" idx="14" hasCustomPrompt="1"/>
            <p:custDataLst>
              <p:tags r:id="rId15"/>
            </p:custDataLst>
          </p:nvPr>
        </p:nvSpPr>
        <p:spPr>
          <a:xfrm>
            <a:off x="1974922" y="4428176"/>
            <a:ext cx="4591849" cy="392916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5" hasCustomPrompt="1"/>
            <p:custDataLst>
              <p:tags r:id="rId16"/>
            </p:custDataLst>
          </p:nvPr>
        </p:nvSpPr>
        <p:spPr>
          <a:xfrm>
            <a:off x="1974528" y="4878783"/>
            <a:ext cx="4592637" cy="392276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39"/>
          <p:cNvSpPr/>
          <p:nvPr userDrawn="1">
            <p:custDataLst>
              <p:tags r:id="rId2"/>
            </p:custDataLst>
          </p:nvPr>
        </p:nvSpPr>
        <p:spPr>
          <a:xfrm rot="2640000">
            <a:off x="1437640" y="-572770"/>
            <a:ext cx="2438400" cy="243840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840" h="3840">
                <a:moveTo>
                  <a:pt x="2443" y="0"/>
                </a:moveTo>
                <a:lnTo>
                  <a:pt x="3200" y="0"/>
                </a:lnTo>
                <a:cubicBezTo>
                  <a:pt x="3553" y="0"/>
                  <a:pt x="3840" y="287"/>
                  <a:pt x="3840" y="640"/>
                </a:cubicBezTo>
                <a:lnTo>
                  <a:pt x="3840" y="3200"/>
                </a:lnTo>
                <a:cubicBezTo>
                  <a:pt x="3840" y="3553"/>
                  <a:pt x="3553" y="3840"/>
                  <a:pt x="3200" y="3840"/>
                </a:cubicBezTo>
                <a:lnTo>
                  <a:pt x="640" y="3840"/>
                </a:lnTo>
                <a:cubicBezTo>
                  <a:pt x="287" y="3840"/>
                  <a:pt x="0" y="3553"/>
                  <a:pt x="0" y="3200"/>
                </a:cubicBezTo>
                <a:lnTo>
                  <a:pt x="0" y="2359"/>
                </a:lnTo>
                <a:lnTo>
                  <a:pt x="133" y="2230"/>
                </a:lnTo>
                <a:lnTo>
                  <a:pt x="133" y="3111"/>
                </a:lnTo>
                <a:cubicBezTo>
                  <a:pt x="133" y="3440"/>
                  <a:pt x="400" y="3707"/>
                  <a:pt x="729" y="3707"/>
                </a:cubicBezTo>
                <a:lnTo>
                  <a:pt x="3111" y="3707"/>
                </a:lnTo>
                <a:cubicBezTo>
                  <a:pt x="3440" y="3707"/>
                  <a:pt x="3707" y="3440"/>
                  <a:pt x="3707" y="3111"/>
                </a:cubicBezTo>
                <a:lnTo>
                  <a:pt x="3707" y="729"/>
                </a:lnTo>
                <a:cubicBezTo>
                  <a:pt x="3707" y="400"/>
                  <a:pt x="3440" y="133"/>
                  <a:pt x="3111" y="133"/>
                </a:cubicBezTo>
                <a:lnTo>
                  <a:pt x="2305" y="133"/>
                </a:lnTo>
                <a:lnTo>
                  <a:pt x="244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8" name="任意多边形 3"/>
          <p:cNvSpPr/>
          <p:nvPr userDrawn="1">
            <p:custDataLst>
              <p:tags r:id="rId3"/>
            </p:custDataLst>
          </p:nvPr>
        </p:nvSpPr>
        <p:spPr>
          <a:xfrm rot="18780000">
            <a:off x="1643698" y="-366712"/>
            <a:ext cx="2026285" cy="2026285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191" h="3191">
                <a:moveTo>
                  <a:pt x="532" y="0"/>
                </a:moveTo>
                <a:lnTo>
                  <a:pt x="1500" y="0"/>
                </a:lnTo>
                <a:lnTo>
                  <a:pt x="3191" y="1814"/>
                </a:lnTo>
                <a:lnTo>
                  <a:pt x="3191" y="2659"/>
                </a:lnTo>
                <a:cubicBezTo>
                  <a:pt x="3191" y="2953"/>
                  <a:pt x="2953" y="3191"/>
                  <a:pt x="2659" y="3191"/>
                </a:cubicBezTo>
                <a:lnTo>
                  <a:pt x="532" y="3191"/>
                </a:lnTo>
                <a:cubicBezTo>
                  <a:pt x="238" y="3191"/>
                  <a:pt x="0" y="2953"/>
                  <a:pt x="0" y="2659"/>
                </a:cubicBezTo>
                <a:lnTo>
                  <a:pt x="0" y="532"/>
                </a:lnTo>
                <a:cubicBezTo>
                  <a:pt x="0" y="238"/>
                  <a:pt x="238" y="0"/>
                  <a:pt x="532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9" name="圆角矩形 7"/>
          <p:cNvSpPr/>
          <p:nvPr userDrawn="1">
            <p:custDataLst>
              <p:tags r:id="rId4"/>
            </p:custDataLst>
          </p:nvPr>
        </p:nvSpPr>
        <p:spPr>
          <a:xfrm rot="18780000">
            <a:off x="680085" y="1315720"/>
            <a:ext cx="873760" cy="87376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圆角矩形 9"/>
          <p:cNvSpPr/>
          <p:nvPr userDrawn="1">
            <p:custDataLst>
              <p:tags r:id="rId5"/>
            </p:custDataLst>
          </p:nvPr>
        </p:nvSpPr>
        <p:spPr>
          <a:xfrm rot="18780000">
            <a:off x="9315768" y="3769043"/>
            <a:ext cx="2026285" cy="202628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任意多边形 10"/>
          <p:cNvSpPr/>
          <p:nvPr userDrawn="1">
            <p:custDataLst>
              <p:tags r:id="rId6"/>
            </p:custDataLst>
          </p:nvPr>
        </p:nvSpPr>
        <p:spPr>
          <a:xfrm rot="2640000">
            <a:off x="10454640" y="2797810"/>
            <a:ext cx="682625" cy="682625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12" name="任意多边形 11"/>
          <p:cNvSpPr/>
          <p:nvPr userDrawn="1">
            <p:custDataLst>
              <p:tags r:id="rId7"/>
            </p:custDataLst>
          </p:nvPr>
        </p:nvSpPr>
        <p:spPr>
          <a:xfrm rot="2640000">
            <a:off x="8791575" y="3927475"/>
            <a:ext cx="1910080" cy="191008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13" name="任意多边形 17"/>
          <p:cNvSpPr/>
          <p:nvPr userDrawn="1">
            <p:custDataLst>
              <p:tags r:id="rId8"/>
            </p:custDataLst>
          </p:nvPr>
        </p:nvSpPr>
        <p:spPr>
          <a:xfrm rot="2640000">
            <a:off x="1710690" y="2219960"/>
            <a:ext cx="682625" cy="682625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pic>
        <p:nvPicPr>
          <p:cNvPr id="14" name="图片 13" descr="tubiao22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10" cstate="screen"/>
          <a:srcRect l="-2067" r="-9293" b="-19002"/>
          <a:stretch>
            <a:fillRect/>
          </a:stretch>
        </p:blipFill>
        <p:spPr>
          <a:xfrm>
            <a:off x="308610" y="4842510"/>
            <a:ext cx="3728720" cy="39846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872" h="6275">
                <a:moveTo>
                  <a:pt x="109" y="0"/>
                </a:moveTo>
                <a:lnTo>
                  <a:pt x="5382" y="0"/>
                </a:lnTo>
                <a:lnTo>
                  <a:pt x="5382" y="3174"/>
                </a:lnTo>
                <a:lnTo>
                  <a:pt x="109" y="3174"/>
                </a:lnTo>
                <a:lnTo>
                  <a:pt x="109" y="0"/>
                </a:lnTo>
                <a:close/>
                <a:moveTo>
                  <a:pt x="0" y="3174"/>
                </a:moveTo>
                <a:lnTo>
                  <a:pt x="109" y="3174"/>
                </a:lnTo>
                <a:lnTo>
                  <a:pt x="109" y="5273"/>
                </a:lnTo>
                <a:lnTo>
                  <a:pt x="5382" y="5273"/>
                </a:lnTo>
                <a:lnTo>
                  <a:pt x="5382" y="3174"/>
                </a:lnTo>
                <a:lnTo>
                  <a:pt x="5872" y="3174"/>
                </a:lnTo>
                <a:lnTo>
                  <a:pt x="5872" y="6275"/>
                </a:lnTo>
                <a:lnTo>
                  <a:pt x="0" y="6275"/>
                </a:lnTo>
                <a:lnTo>
                  <a:pt x="0" y="3174"/>
                </a:lnTo>
                <a:close/>
              </a:path>
            </a:pathLst>
          </a:cu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3220405" y="2976497"/>
            <a:ext cx="5731508" cy="731324"/>
          </a:xfrm>
        </p:spPr>
        <p:txBody>
          <a:bodyPr lIns="90000" tIns="46800" rIns="90000" bIns="0" anchor="b" anchorCtr="0">
            <a:normAutofit/>
          </a:bodyPr>
          <a:lstStyle>
            <a:lvl1pPr algn="ctr">
              <a:defRPr sz="4000" u="none" strike="noStrike" kern="1200" cap="none" spc="300" normalizeH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3216788" y="3762754"/>
            <a:ext cx="5731508" cy="1452390"/>
          </a:xfrm>
        </p:spPr>
        <p:txBody>
          <a:bodyPr lIns="90000" tIns="0" rIns="90000" bIns="46800" anchor="t" anchorCtr="0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2000" b="0" i="0" u="none" strike="noStrike" kern="1200" cap="none" spc="150" normalizeH="0" baseline="0" noProof="1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 9"/>
          <p:cNvSpPr/>
          <p:nvPr userDrawn="1">
            <p:custDataLst>
              <p:tags r:id="rId2"/>
            </p:custDataLst>
          </p:nvPr>
        </p:nvSpPr>
        <p:spPr>
          <a:xfrm rot="2640000">
            <a:off x="8704580" y="1383665"/>
            <a:ext cx="3964940" cy="396494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244" h="6244">
                <a:moveTo>
                  <a:pt x="1041" y="0"/>
                </a:moveTo>
                <a:lnTo>
                  <a:pt x="3402" y="0"/>
                </a:lnTo>
                <a:lnTo>
                  <a:pt x="3611" y="217"/>
                </a:lnTo>
                <a:lnTo>
                  <a:pt x="1185" y="217"/>
                </a:lnTo>
                <a:cubicBezTo>
                  <a:pt x="651" y="217"/>
                  <a:pt x="217" y="651"/>
                  <a:pt x="217" y="1185"/>
                </a:cubicBezTo>
                <a:lnTo>
                  <a:pt x="217" y="5059"/>
                </a:lnTo>
                <a:cubicBezTo>
                  <a:pt x="217" y="5593"/>
                  <a:pt x="651" y="6027"/>
                  <a:pt x="1185" y="6027"/>
                </a:cubicBezTo>
                <a:lnTo>
                  <a:pt x="5059" y="6027"/>
                </a:lnTo>
                <a:cubicBezTo>
                  <a:pt x="5593" y="6027"/>
                  <a:pt x="6027" y="5593"/>
                  <a:pt x="6027" y="5059"/>
                </a:cubicBezTo>
                <a:lnTo>
                  <a:pt x="6027" y="2718"/>
                </a:lnTo>
                <a:lnTo>
                  <a:pt x="6244" y="2943"/>
                </a:lnTo>
                <a:lnTo>
                  <a:pt x="6244" y="5203"/>
                </a:lnTo>
                <a:cubicBezTo>
                  <a:pt x="6244" y="5778"/>
                  <a:pt x="5778" y="6244"/>
                  <a:pt x="5203" y="6244"/>
                </a:cubicBezTo>
                <a:lnTo>
                  <a:pt x="1041" y="6244"/>
                </a:lnTo>
                <a:cubicBezTo>
                  <a:pt x="466" y="6244"/>
                  <a:pt x="0" y="5778"/>
                  <a:pt x="0" y="5203"/>
                </a:cubicBezTo>
                <a:lnTo>
                  <a:pt x="0" y="1041"/>
                </a:lnTo>
                <a:cubicBezTo>
                  <a:pt x="0" y="466"/>
                  <a:pt x="466" y="0"/>
                  <a:pt x="1041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pic>
        <p:nvPicPr>
          <p:cNvPr id="7" name="图片 6" descr="tubiao22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 cstate="screen"/>
          <a:srcRect t="-39958" r="-35900" b="-55661"/>
          <a:stretch>
            <a:fillRect/>
          </a:stretch>
        </p:blipFill>
        <p:spPr>
          <a:xfrm>
            <a:off x="9012555" y="499745"/>
            <a:ext cx="4550410" cy="65500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166" h="10315">
                <a:moveTo>
                  <a:pt x="0" y="2107"/>
                </a:moveTo>
                <a:lnTo>
                  <a:pt x="5007" y="2107"/>
                </a:lnTo>
                <a:lnTo>
                  <a:pt x="5007" y="7380"/>
                </a:lnTo>
                <a:lnTo>
                  <a:pt x="0" y="7380"/>
                </a:lnTo>
                <a:lnTo>
                  <a:pt x="0" y="2107"/>
                </a:lnTo>
                <a:close/>
                <a:moveTo>
                  <a:pt x="5007" y="0"/>
                </a:moveTo>
                <a:lnTo>
                  <a:pt x="7166" y="0"/>
                </a:lnTo>
                <a:lnTo>
                  <a:pt x="7166" y="10315"/>
                </a:lnTo>
                <a:lnTo>
                  <a:pt x="5007" y="10315"/>
                </a:lnTo>
                <a:lnTo>
                  <a:pt x="5007" y="7380"/>
                </a:lnTo>
                <a:lnTo>
                  <a:pt x="5273" y="7380"/>
                </a:lnTo>
                <a:lnTo>
                  <a:pt x="5273" y="2107"/>
                </a:lnTo>
                <a:lnTo>
                  <a:pt x="5007" y="2107"/>
                </a:lnTo>
                <a:lnTo>
                  <a:pt x="5007" y="0"/>
                </a:lnTo>
                <a:close/>
              </a:path>
            </a:pathLst>
          </a:custGeom>
        </p:spPr>
      </p:pic>
      <p:sp>
        <p:nvSpPr>
          <p:cNvPr id="8" name="任意多边形 13"/>
          <p:cNvSpPr/>
          <p:nvPr userDrawn="1">
            <p:custDataLst>
              <p:tags r:id="rId5"/>
            </p:custDataLst>
          </p:nvPr>
        </p:nvSpPr>
        <p:spPr>
          <a:xfrm rot="2640000">
            <a:off x="153525" y="5768243"/>
            <a:ext cx="2301119" cy="1547256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24" h="2437">
                <a:moveTo>
                  <a:pt x="640" y="0"/>
                </a:moveTo>
                <a:lnTo>
                  <a:pt x="3200" y="0"/>
                </a:lnTo>
                <a:cubicBezTo>
                  <a:pt x="3355" y="0"/>
                  <a:pt x="3496" y="55"/>
                  <a:pt x="3607" y="146"/>
                </a:cubicBezTo>
                <a:lnTo>
                  <a:pt x="3624" y="161"/>
                </a:lnTo>
                <a:lnTo>
                  <a:pt x="3501" y="279"/>
                </a:lnTo>
                <a:lnTo>
                  <a:pt x="3490" y="269"/>
                </a:lnTo>
                <a:cubicBezTo>
                  <a:pt x="3387" y="184"/>
                  <a:pt x="3255" y="133"/>
                  <a:pt x="3111" y="133"/>
                </a:cubicBezTo>
                <a:lnTo>
                  <a:pt x="729" y="133"/>
                </a:lnTo>
                <a:cubicBezTo>
                  <a:pt x="400" y="133"/>
                  <a:pt x="133" y="400"/>
                  <a:pt x="133" y="729"/>
                </a:cubicBezTo>
                <a:lnTo>
                  <a:pt x="133" y="2437"/>
                </a:lnTo>
                <a:lnTo>
                  <a:pt x="0" y="2298"/>
                </a:lnTo>
                <a:lnTo>
                  <a:pt x="0" y="640"/>
                </a:lnTo>
                <a:cubicBezTo>
                  <a:pt x="0" y="287"/>
                  <a:pt x="287" y="0"/>
                  <a:pt x="640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9" name="任意多边形 14"/>
          <p:cNvSpPr/>
          <p:nvPr userDrawn="1">
            <p:custDataLst>
              <p:tags r:id="rId6"/>
            </p:custDataLst>
          </p:nvPr>
        </p:nvSpPr>
        <p:spPr>
          <a:xfrm rot="2640000">
            <a:off x="1066945" y="5623368"/>
            <a:ext cx="2337830" cy="2299448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82" h="3621">
                <a:moveTo>
                  <a:pt x="640" y="0"/>
                </a:moveTo>
                <a:lnTo>
                  <a:pt x="3200" y="0"/>
                </a:lnTo>
                <a:cubicBezTo>
                  <a:pt x="3388" y="0"/>
                  <a:pt x="3557" y="81"/>
                  <a:pt x="3674" y="210"/>
                </a:cubicBezTo>
                <a:lnTo>
                  <a:pt x="3682" y="219"/>
                </a:lnTo>
                <a:lnTo>
                  <a:pt x="3559" y="337"/>
                </a:lnTo>
                <a:lnTo>
                  <a:pt x="3552" y="329"/>
                </a:lnTo>
                <a:cubicBezTo>
                  <a:pt x="3443" y="209"/>
                  <a:pt x="3286" y="133"/>
                  <a:pt x="3111" y="133"/>
                </a:cubicBezTo>
                <a:lnTo>
                  <a:pt x="729" y="133"/>
                </a:lnTo>
                <a:cubicBezTo>
                  <a:pt x="400" y="133"/>
                  <a:pt x="133" y="400"/>
                  <a:pt x="133" y="729"/>
                </a:cubicBezTo>
                <a:lnTo>
                  <a:pt x="133" y="3111"/>
                </a:lnTo>
                <a:cubicBezTo>
                  <a:pt x="133" y="3255"/>
                  <a:pt x="184" y="3387"/>
                  <a:pt x="269" y="3490"/>
                </a:cubicBezTo>
                <a:lnTo>
                  <a:pt x="281" y="3503"/>
                </a:lnTo>
                <a:lnTo>
                  <a:pt x="158" y="3621"/>
                </a:lnTo>
                <a:lnTo>
                  <a:pt x="146" y="3607"/>
                </a:lnTo>
                <a:cubicBezTo>
                  <a:pt x="55" y="3496"/>
                  <a:pt x="0" y="3355"/>
                  <a:pt x="0" y="3200"/>
                </a:cubicBezTo>
                <a:lnTo>
                  <a:pt x="0" y="640"/>
                </a:lnTo>
                <a:cubicBezTo>
                  <a:pt x="0" y="287"/>
                  <a:pt x="287" y="0"/>
                  <a:pt x="640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18" name="任意多边形 1"/>
          <p:cNvSpPr/>
          <p:nvPr userDrawn="1">
            <p:custDataLst>
              <p:tags r:id="rId7"/>
            </p:custDataLst>
          </p:nvPr>
        </p:nvSpPr>
        <p:spPr>
          <a:xfrm rot="2640000">
            <a:off x="2893296" y="-1063911"/>
            <a:ext cx="2244249" cy="2194382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34" h="3456">
                <a:moveTo>
                  <a:pt x="3481" y="0"/>
                </a:moveTo>
                <a:lnTo>
                  <a:pt x="3484" y="7"/>
                </a:lnTo>
                <a:cubicBezTo>
                  <a:pt x="3516" y="83"/>
                  <a:pt x="3534" y="168"/>
                  <a:pt x="3534" y="256"/>
                </a:cubicBezTo>
                <a:lnTo>
                  <a:pt x="3534" y="2815"/>
                </a:lnTo>
                <a:cubicBezTo>
                  <a:pt x="3534" y="3169"/>
                  <a:pt x="3248" y="3456"/>
                  <a:pt x="2894" y="3456"/>
                </a:cubicBezTo>
                <a:lnTo>
                  <a:pt x="335" y="3456"/>
                </a:lnTo>
                <a:cubicBezTo>
                  <a:pt x="213" y="3456"/>
                  <a:pt x="99" y="3422"/>
                  <a:pt x="2" y="3363"/>
                </a:cubicBezTo>
                <a:lnTo>
                  <a:pt x="0" y="3361"/>
                </a:lnTo>
                <a:lnTo>
                  <a:pt x="124" y="3242"/>
                </a:lnTo>
                <a:lnTo>
                  <a:pt x="139" y="3250"/>
                </a:lnTo>
                <a:cubicBezTo>
                  <a:pt x="224" y="3296"/>
                  <a:pt x="320" y="3322"/>
                  <a:pt x="423" y="3322"/>
                </a:cubicBezTo>
                <a:lnTo>
                  <a:pt x="2805" y="3322"/>
                </a:lnTo>
                <a:cubicBezTo>
                  <a:pt x="3134" y="3322"/>
                  <a:pt x="3401" y="3056"/>
                  <a:pt x="3401" y="2727"/>
                </a:cubicBezTo>
                <a:lnTo>
                  <a:pt x="3401" y="345"/>
                </a:lnTo>
                <a:cubicBezTo>
                  <a:pt x="3401" y="273"/>
                  <a:pt x="3388" y="204"/>
                  <a:pt x="3365" y="140"/>
                </a:cubicBezTo>
                <a:lnTo>
                  <a:pt x="3357" y="120"/>
                </a:lnTo>
                <a:lnTo>
                  <a:pt x="3481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19" name="任意多边形 2"/>
          <p:cNvSpPr/>
          <p:nvPr userDrawn="1">
            <p:custDataLst>
              <p:tags r:id="rId8"/>
            </p:custDataLst>
          </p:nvPr>
        </p:nvSpPr>
        <p:spPr>
          <a:xfrm rot="2640000">
            <a:off x="4096199" y="-1052709"/>
            <a:ext cx="2195613" cy="2140432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58" h="3371">
                <a:moveTo>
                  <a:pt x="3434" y="0"/>
                </a:moveTo>
                <a:lnTo>
                  <a:pt x="3438" y="11"/>
                </a:lnTo>
                <a:cubicBezTo>
                  <a:pt x="3451" y="62"/>
                  <a:pt x="3458" y="116"/>
                  <a:pt x="3458" y="171"/>
                </a:cubicBezTo>
                <a:lnTo>
                  <a:pt x="3458" y="2731"/>
                </a:lnTo>
                <a:cubicBezTo>
                  <a:pt x="3458" y="3084"/>
                  <a:pt x="3171" y="3371"/>
                  <a:pt x="2817" y="3371"/>
                </a:cubicBezTo>
                <a:lnTo>
                  <a:pt x="258" y="3371"/>
                </a:lnTo>
                <a:cubicBezTo>
                  <a:pt x="169" y="3371"/>
                  <a:pt x="85" y="3353"/>
                  <a:pt x="9" y="3320"/>
                </a:cubicBezTo>
                <a:lnTo>
                  <a:pt x="0" y="3317"/>
                </a:lnTo>
                <a:lnTo>
                  <a:pt x="126" y="3195"/>
                </a:lnTo>
                <a:lnTo>
                  <a:pt x="142" y="3201"/>
                </a:lnTo>
                <a:cubicBezTo>
                  <a:pt x="206" y="3225"/>
                  <a:pt x="275" y="3237"/>
                  <a:pt x="347" y="3237"/>
                </a:cubicBezTo>
                <a:lnTo>
                  <a:pt x="2729" y="3237"/>
                </a:lnTo>
                <a:cubicBezTo>
                  <a:pt x="3058" y="3237"/>
                  <a:pt x="3324" y="2971"/>
                  <a:pt x="3324" y="2642"/>
                </a:cubicBezTo>
                <a:lnTo>
                  <a:pt x="3324" y="260"/>
                </a:lnTo>
                <a:cubicBezTo>
                  <a:pt x="3324" y="219"/>
                  <a:pt x="3320" y="179"/>
                  <a:pt x="3312" y="140"/>
                </a:cubicBezTo>
                <a:lnTo>
                  <a:pt x="3308" y="122"/>
                </a:lnTo>
                <a:lnTo>
                  <a:pt x="3434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446391" y="1801800"/>
            <a:ext cx="7629609" cy="1139757"/>
          </a:xfrm>
        </p:spPr>
        <p:txBody>
          <a:bodyPr vert="horz" lIns="90000" tIns="46800" rIns="90000" bIns="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1" i="0" u="none" strike="noStrike" kern="1200" cap="none" spc="600" normalizeH="0" baseline="0" noProof="1" dirty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5" name="文本占位符 24"/>
          <p:cNvSpPr>
            <a:spLocks noGrp="1"/>
          </p:cNvSpPr>
          <p:nvPr>
            <p:ph type="body" sz="quarter" idx="15" hasCustomPrompt="1"/>
            <p:custDataLst>
              <p:tags r:id="rId13"/>
            </p:custDataLst>
          </p:nvPr>
        </p:nvSpPr>
        <p:spPr>
          <a:xfrm>
            <a:off x="446089" y="3011488"/>
            <a:ext cx="7630060" cy="514350"/>
          </a:xfrm>
        </p:spPr>
        <p:txBody>
          <a:bodyPr lIns="90000" rIns="90000" bIns="46800">
            <a:normAutofit/>
          </a:bodyPr>
          <a:lstStyle>
            <a:lvl1pPr marL="0" indent="0" algn="ctr">
              <a:buNone/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27" name="文本占位符 26"/>
          <p:cNvSpPr>
            <a:spLocks noGrp="1"/>
          </p:cNvSpPr>
          <p:nvPr>
            <p:ph type="body" sz="quarter" idx="16" hasCustomPrompt="1"/>
            <p:custDataLst>
              <p:tags r:id="rId14"/>
            </p:custDataLst>
          </p:nvPr>
        </p:nvSpPr>
        <p:spPr>
          <a:xfrm>
            <a:off x="1981009" y="3882145"/>
            <a:ext cx="4592637" cy="446243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29" name="文本占位符 28"/>
          <p:cNvSpPr>
            <a:spLocks noGrp="1"/>
          </p:cNvSpPr>
          <p:nvPr>
            <p:ph type="body" sz="quarter" idx="17" hasCustomPrompt="1"/>
            <p:custDataLst>
              <p:tags r:id="rId15"/>
            </p:custDataLst>
          </p:nvPr>
        </p:nvSpPr>
        <p:spPr>
          <a:xfrm>
            <a:off x="1981009" y="4372682"/>
            <a:ext cx="4592637" cy="446243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8" hasCustomPrompt="1"/>
            <p:custDataLst>
              <p:tags r:id="rId16"/>
            </p:custDataLst>
          </p:nvPr>
        </p:nvSpPr>
        <p:spPr>
          <a:xfrm>
            <a:off x="1981009" y="4881879"/>
            <a:ext cx="4592637" cy="442111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9" name="任意多边形 2"/>
            <p:cNvSpPr/>
            <p:nvPr userDrawn="1">
              <p:custDataLst>
                <p:tags r:id="rId4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grpSp>
        <p:nvGrpSpPr>
          <p:cNvPr id="12" name="组合 11"/>
          <p:cNvGrpSpPr/>
          <p:nvPr userDrawn="1">
            <p:custDataLst>
              <p:tags r:id="rId5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6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4" name="任意多边形 3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5" name="圆角矩形 7"/>
            <p:cNvSpPr/>
            <p:nvPr userDrawn="1">
              <p:custDataLst>
                <p:tags r:id="rId8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6" name="任意多边形 17"/>
            <p:cNvSpPr/>
            <p:nvPr userDrawn="1">
              <p:custDataLst>
                <p:tags r:id="rId9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grpSp>
        <p:nvGrpSpPr>
          <p:cNvPr id="3" name="组合 2"/>
          <p:cNvGrpSpPr/>
          <p:nvPr userDrawn="1">
            <p:custDataLst>
              <p:tags r:id="rId3"/>
            </p:custDataLst>
          </p:nvPr>
        </p:nvGrpSpPr>
        <p:grpSpPr>
          <a:xfrm rot="10800000">
            <a:off x="10968829" y="5881172"/>
            <a:ext cx="1075313" cy="1169320"/>
            <a:chOff x="680085" y="-572770"/>
            <a:chExt cx="3195955" cy="3475355"/>
          </a:xfrm>
        </p:grpSpPr>
        <p:sp>
          <p:nvSpPr>
            <p:cNvPr id="4" name="任意多边形 39"/>
            <p:cNvSpPr/>
            <p:nvPr userDrawn="1">
              <p:custDataLst>
                <p:tags r:id="rId4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5" name="任意多边形 3"/>
            <p:cNvSpPr/>
            <p:nvPr userDrawn="1">
              <p:custDataLst>
                <p:tags r:id="rId5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1" name="圆角矩形 7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2" name="任意多边形 17"/>
            <p:cNvSpPr/>
            <p:nvPr userDrawn="1">
              <p:custDataLst>
                <p:tags r:id="rId7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grpSp>
        <p:nvGrpSpPr>
          <p:cNvPr id="13" name="组合 12"/>
          <p:cNvGrpSpPr/>
          <p:nvPr userDrawn="1">
            <p:custDataLst>
              <p:tags r:id="rId8"/>
            </p:custDataLst>
          </p:nvPr>
        </p:nvGrpSpPr>
        <p:grpSpPr>
          <a:xfrm rot="10800000" flipH="1">
            <a:off x="87098" y="-642959"/>
            <a:ext cx="1939753" cy="1371891"/>
            <a:chOff x="153525" y="5623368"/>
            <a:chExt cx="3251250" cy="2299448"/>
          </a:xfrm>
        </p:grpSpPr>
        <p:sp>
          <p:nvSpPr>
            <p:cNvPr id="14" name="任意多边形 13"/>
            <p:cNvSpPr/>
            <p:nvPr userDrawn="1">
              <p:custDataLst>
                <p:tags r:id="rId9"/>
              </p:custDataLst>
            </p:nvPr>
          </p:nvSpPr>
          <p:spPr>
            <a:xfrm rot="2640000">
              <a:off x="153525" y="5768243"/>
              <a:ext cx="2301119" cy="1547256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24" h="2437">
                  <a:moveTo>
                    <a:pt x="640" y="0"/>
                  </a:moveTo>
                  <a:lnTo>
                    <a:pt x="3200" y="0"/>
                  </a:lnTo>
                  <a:cubicBezTo>
                    <a:pt x="3355" y="0"/>
                    <a:pt x="3496" y="55"/>
                    <a:pt x="3607" y="146"/>
                  </a:cubicBezTo>
                  <a:lnTo>
                    <a:pt x="3624" y="161"/>
                  </a:lnTo>
                  <a:lnTo>
                    <a:pt x="3501" y="279"/>
                  </a:lnTo>
                  <a:lnTo>
                    <a:pt x="3490" y="269"/>
                  </a:lnTo>
                  <a:cubicBezTo>
                    <a:pt x="3387" y="184"/>
                    <a:pt x="3255" y="133"/>
                    <a:pt x="3111" y="133"/>
                  </a:cubicBezTo>
                  <a:lnTo>
                    <a:pt x="729" y="133"/>
                  </a:lnTo>
                  <a:cubicBezTo>
                    <a:pt x="400" y="133"/>
                    <a:pt x="133" y="400"/>
                    <a:pt x="133" y="729"/>
                  </a:cubicBezTo>
                  <a:lnTo>
                    <a:pt x="133" y="2437"/>
                  </a:lnTo>
                  <a:lnTo>
                    <a:pt x="0" y="2298"/>
                  </a:lnTo>
                  <a:lnTo>
                    <a:pt x="0" y="640"/>
                  </a:lnTo>
                  <a:cubicBezTo>
                    <a:pt x="0" y="287"/>
                    <a:pt x="287" y="0"/>
                    <a:pt x="64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5" name="任意多边形 14"/>
            <p:cNvSpPr/>
            <p:nvPr userDrawn="1">
              <p:custDataLst>
                <p:tags r:id="rId10"/>
              </p:custDataLst>
            </p:nvPr>
          </p:nvSpPr>
          <p:spPr>
            <a:xfrm rot="2640000">
              <a:off x="1066945" y="5623368"/>
              <a:ext cx="2337830" cy="2299448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82" h="3621">
                  <a:moveTo>
                    <a:pt x="640" y="0"/>
                  </a:moveTo>
                  <a:lnTo>
                    <a:pt x="3200" y="0"/>
                  </a:lnTo>
                  <a:cubicBezTo>
                    <a:pt x="3388" y="0"/>
                    <a:pt x="3557" y="81"/>
                    <a:pt x="3674" y="210"/>
                  </a:cubicBezTo>
                  <a:lnTo>
                    <a:pt x="3682" y="219"/>
                  </a:lnTo>
                  <a:lnTo>
                    <a:pt x="3559" y="337"/>
                  </a:lnTo>
                  <a:lnTo>
                    <a:pt x="3552" y="329"/>
                  </a:lnTo>
                  <a:cubicBezTo>
                    <a:pt x="3443" y="209"/>
                    <a:pt x="3286" y="133"/>
                    <a:pt x="3111" y="133"/>
                  </a:cubicBezTo>
                  <a:lnTo>
                    <a:pt x="729" y="133"/>
                  </a:lnTo>
                  <a:cubicBezTo>
                    <a:pt x="400" y="133"/>
                    <a:pt x="133" y="400"/>
                    <a:pt x="133" y="729"/>
                  </a:cubicBezTo>
                  <a:lnTo>
                    <a:pt x="133" y="3111"/>
                  </a:lnTo>
                  <a:cubicBezTo>
                    <a:pt x="133" y="3255"/>
                    <a:pt x="184" y="3387"/>
                    <a:pt x="269" y="3490"/>
                  </a:cubicBezTo>
                  <a:lnTo>
                    <a:pt x="281" y="3503"/>
                  </a:lnTo>
                  <a:lnTo>
                    <a:pt x="158" y="3621"/>
                  </a:lnTo>
                  <a:lnTo>
                    <a:pt x="146" y="3607"/>
                  </a:lnTo>
                  <a:cubicBezTo>
                    <a:pt x="55" y="3496"/>
                    <a:pt x="0" y="3355"/>
                    <a:pt x="0" y="3200"/>
                  </a:cubicBezTo>
                  <a:lnTo>
                    <a:pt x="0" y="640"/>
                  </a:lnTo>
                  <a:cubicBezTo>
                    <a:pt x="0" y="287"/>
                    <a:pt x="287" y="0"/>
                    <a:pt x="64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2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4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5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6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 dirty="0">
              <a:sym typeface="+mn-ea"/>
            </a:endParaRPr>
          </a:p>
        </p:txBody>
      </p:sp>
      <p:grpSp>
        <p:nvGrpSpPr>
          <p:cNvPr id="16" name="组合 15"/>
          <p:cNvGrpSpPr/>
          <p:nvPr userDrawn="1">
            <p:custDataLst>
              <p:tags r:id="rId3"/>
            </p:custDataLst>
          </p:nvPr>
        </p:nvGrpSpPr>
        <p:grpSpPr>
          <a:xfrm rot="10800000">
            <a:off x="10646077" y="5527344"/>
            <a:ext cx="1469723" cy="1598211"/>
            <a:chOff x="680085" y="-572770"/>
            <a:chExt cx="3195955" cy="3475355"/>
          </a:xfrm>
        </p:grpSpPr>
        <p:sp>
          <p:nvSpPr>
            <p:cNvPr id="17" name="任意多边形 39"/>
            <p:cNvSpPr/>
            <p:nvPr userDrawn="1">
              <p:custDataLst>
                <p:tags r:id="rId4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8" name="任意多边形 3"/>
            <p:cNvSpPr/>
            <p:nvPr userDrawn="1">
              <p:custDataLst>
                <p:tags r:id="rId5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9" name="圆角矩形 7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20" name="任意多边形 17"/>
            <p:cNvSpPr/>
            <p:nvPr userDrawn="1">
              <p:custDataLst>
                <p:tags r:id="rId7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5"/>
            <p:custDataLst>
              <p:tags r:id="rId1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  <p:custDataLst>
              <p:tags r:id="rId12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7"/>
            <p:custDataLst>
              <p:tags r:id="rId1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sym typeface="+mn-ea"/>
            </a:endParaRPr>
          </a:p>
        </p:txBody>
      </p:sp>
      <p:grpSp>
        <p:nvGrpSpPr>
          <p:cNvPr id="12" name="组合 11"/>
          <p:cNvGrpSpPr/>
          <p:nvPr userDrawn="1">
            <p:custDataLst>
              <p:tags r:id="rId3"/>
            </p:custDataLst>
          </p:nvPr>
        </p:nvGrpSpPr>
        <p:grpSpPr>
          <a:xfrm>
            <a:off x="92110" y="6121020"/>
            <a:ext cx="1939753" cy="1371891"/>
            <a:chOff x="153525" y="5623368"/>
            <a:chExt cx="3251250" cy="2299448"/>
          </a:xfrm>
        </p:grpSpPr>
        <p:sp>
          <p:nvSpPr>
            <p:cNvPr id="13" name="任意多边形 13"/>
            <p:cNvSpPr/>
            <p:nvPr userDrawn="1">
              <p:custDataLst>
                <p:tags r:id="rId4"/>
              </p:custDataLst>
            </p:nvPr>
          </p:nvSpPr>
          <p:spPr>
            <a:xfrm rot="2640000">
              <a:off x="153525" y="5768243"/>
              <a:ext cx="2301119" cy="1547256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24" h="2437">
                  <a:moveTo>
                    <a:pt x="640" y="0"/>
                  </a:moveTo>
                  <a:lnTo>
                    <a:pt x="3200" y="0"/>
                  </a:lnTo>
                  <a:cubicBezTo>
                    <a:pt x="3355" y="0"/>
                    <a:pt x="3496" y="55"/>
                    <a:pt x="3607" y="146"/>
                  </a:cubicBezTo>
                  <a:lnTo>
                    <a:pt x="3624" y="161"/>
                  </a:lnTo>
                  <a:lnTo>
                    <a:pt x="3501" y="279"/>
                  </a:lnTo>
                  <a:lnTo>
                    <a:pt x="3490" y="269"/>
                  </a:lnTo>
                  <a:cubicBezTo>
                    <a:pt x="3387" y="184"/>
                    <a:pt x="3255" y="133"/>
                    <a:pt x="3111" y="133"/>
                  </a:cubicBezTo>
                  <a:lnTo>
                    <a:pt x="729" y="133"/>
                  </a:lnTo>
                  <a:cubicBezTo>
                    <a:pt x="400" y="133"/>
                    <a:pt x="133" y="400"/>
                    <a:pt x="133" y="729"/>
                  </a:cubicBezTo>
                  <a:lnTo>
                    <a:pt x="133" y="2437"/>
                  </a:lnTo>
                  <a:lnTo>
                    <a:pt x="0" y="2298"/>
                  </a:lnTo>
                  <a:lnTo>
                    <a:pt x="0" y="640"/>
                  </a:lnTo>
                  <a:cubicBezTo>
                    <a:pt x="0" y="287"/>
                    <a:pt x="287" y="0"/>
                    <a:pt x="64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4" name="任意多边形 14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066945" y="5623368"/>
              <a:ext cx="2337830" cy="2299448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82" h="3621">
                  <a:moveTo>
                    <a:pt x="640" y="0"/>
                  </a:moveTo>
                  <a:lnTo>
                    <a:pt x="3200" y="0"/>
                  </a:lnTo>
                  <a:cubicBezTo>
                    <a:pt x="3388" y="0"/>
                    <a:pt x="3557" y="81"/>
                    <a:pt x="3674" y="210"/>
                  </a:cubicBezTo>
                  <a:lnTo>
                    <a:pt x="3682" y="219"/>
                  </a:lnTo>
                  <a:lnTo>
                    <a:pt x="3559" y="337"/>
                  </a:lnTo>
                  <a:lnTo>
                    <a:pt x="3552" y="329"/>
                  </a:lnTo>
                  <a:cubicBezTo>
                    <a:pt x="3443" y="209"/>
                    <a:pt x="3286" y="133"/>
                    <a:pt x="3111" y="133"/>
                  </a:cubicBezTo>
                  <a:lnTo>
                    <a:pt x="729" y="133"/>
                  </a:lnTo>
                  <a:cubicBezTo>
                    <a:pt x="400" y="133"/>
                    <a:pt x="133" y="400"/>
                    <a:pt x="133" y="729"/>
                  </a:cubicBezTo>
                  <a:lnTo>
                    <a:pt x="133" y="3111"/>
                  </a:lnTo>
                  <a:cubicBezTo>
                    <a:pt x="133" y="3255"/>
                    <a:pt x="184" y="3387"/>
                    <a:pt x="269" y="3490"/>
                  </a:cubicBezTo>
                  <a:lnTo>
                    <a:pt x="281" y="3503"/>
                  </a:lnTo>
                  <a:lnTo>
                    <a:pt x="158" y="3621"/>
                  </a:lnTo>
                  <a:lnTo>
                    <a:pt x="146" y="3607"/>
                  </a:lnTo>
                  <a:cubicBezTo>
                    <a:pt x="55" y="3496"/>
                    <a:pt x="0" y="3355"/>
                    <a:pt x="0" y="3200"/>
                  </a:cubicBezTo>
                  <a:lnTo>
                    <a:pt x="0" y="640"/>
                  </a:lnTo>
                  <a:cubicBezTo>
                    <a:pt x="0" y="287"/>
                    <a:pt x="287" y="0"/>
                    <a:pt x="64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5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6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7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sym typeface="+mn-ea"/>
            </a:endParaRPr>
          </a:p>
        </p:txBody>
      </p:sp>
      <p:grpSp>
        <p:nvGrpSpPr>
          <p:cNvPr id="3" name="组合 2"/>
          <p:cNvGrpSpPr/>
          <p:nvPr userDrawn="1">
            <p:custDataLst>
              <p:tags r:id="rId3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4" name="任意多边形 1"/>
            <p:cNvSpPr/>
            <p:nvPr userDrawn="1">
              <p:custDataLst>
                <p:tags r:id="rId4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5" name="任意多边形 2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5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7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sym typeface="+mn-ea"/>
            </a:endParaRPr>
          </a:p>
        </p:txBody>
      </p:sp>
      <p:grpSp>
        <p:nvGrpSpPr>
          <p:cNvPr id="15" name="组合 14"/>
          <p:cNvGrpSpPr/>
          <p:nvPr userDrawn="1">
            <p:custDataLst>
              <p:tags r:id="rId3"/>
            </p:custDataLst>
          </p:nvPr>
        </p:nvGrpSpPr>
        <p:grpSpPr>
          <a:xfrm rot="10800000">
            <a:off x="10968829" y="5881172"/>
            <a:ext cx="1075313" cy="1169320"/>
            <a:chOff x="680085" y="-572770"/>
            <a:chExt cx="3195955" cy="3475355"/>
          </a:xfrm>
        </p:grpSpPr>
        <p:sp>
          <p:nvSpPr>
            <p:cNvPr id="3" name="任意多边形 39"/>
            <p:cNvSpPr/>
            <p:nvPr userDrawn="1">
              <p:custDataLst>
                <p:tags r:id="rId4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4" name="任意多边形 3"/>
            <p:cNvSpPr/>
            <p:nvPr userDrawn="1">
              <p:custDataLst>
                <p:tags r:id="rId5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5" name="圆角矩形 7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4" name="任意多边形 17"/>
            <p:cNvSpPr/>
            <p:nvPr userDrawn="1">
              <p:custDataLst>
                <p:tags r:id="rId7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1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2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7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8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9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sym typeface="+mn-ea"/>
            </a:endParaRPr>
          </a:p>
        </p:txBody>
      </p:sp>
      <p:grpSp>
        <p:nvGrpSpPr>
          <p:cNvPr id="14" name="组合 13"/>
          <p:cNvGrpSpPr/>
          <p:nvPr userDrawn="1">
            <p:custDataLst>
              <p:tags r:id="rId3"/>
            </p:custDataLst>
          </p:nvPr>
        </p:nvGrpSpPr>
        <p:grpSpPr>
          <a:xfrm>
            <a:off x="388961" y="-768181"/>
            <a:ext cx="2431720" cy="1570133"/>
            <a:chOff x="2893296" y="-1063911"/>
            <a:chExt cx="3398516" cy="2194382"/>
          </a:xfrm>
        </p:grpSpPr>
        <p:sp>
          <p:nvSpPr>
            <p:cNvPr id="15" name="任意多边形 1"/>
            <p:cNvSpPr/>
            <p:nvPr userDrawn="1">
              <p:custDataLst>
                <p:tags r:id="rId4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6" name="任意多边形 2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grpSp>
        <p:nvGrpSpPr>
          <p:cNvPr id="17" name="组合 16"/>
          <p:cNvGrpSpPr/>
          <p:nvPr userDrawn="1">
            <p:custDataLst>
              <p:tags r:id="rId6"/>
            </p:custDataLst>
          </p:nvPr>
        </p:nvGrpSpPr>
        <p:grpSpPr>
          <a:xfrm rot="10800000">
            <a:off x="10092159" y="5077463"/>
            <a:ext cx="1963015" cy="2134628"/>
            <a:chOff x="680085" y="-572770"/>
            <a:chExt cx="3195955" cy="3475355"/>
          </a:xfrm>
        </p:grpSpPr>
        <p:sp>
          <p:nvSpPr>
            <p:cNvPr id="18" name="任意多边形 39"/>
            <p:cNvSpPr/>
            <p:nvPr userDrawn="1">
              <p:custDataLst>
                <p:tags r:id="rId7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9" name="任意多边形 3"/>
            <p:cNvSpPr/>
            <p:nvPr userDrawn="1">
              <p:custDataLst>
                <p:tags r:id="rId8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20" name="圆角矩形 7"/>
            <p:cNvSpPr/>
            <p:nvPr userDrawn="1">
              <p:custDataLst>
                <p:tags r:id="rId9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21" name="任意多边形 17"/>
            <p:cNvSpPr/>
            <p:nvPr userDrawn="1">
              <p:custDataLst>
                <p:tags r:id="rId10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2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4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5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6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页脚占位符 2"/>
          <p:cNvSpPr>
            <a:spLocks noGrp="1"/>
          </p:cNvSpPr>
          <p:nvPr>
            <p:ph type="ftr" sz="quarter" idx="3"/>
          </p:nvPr>
        </p:nvSpPr>
        <p:spPr>
          <a:xfrm>
            <a:off x="2168525" y="43449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9436100" y="6356350"/>
            <a:ext cx="19177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CC268B3-BF2F-4636-8D15-D98E3DE490B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CC268B3-BF2F-4636-8D15-D98E3DE490B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5" Type="http://schemas.openxmlformats.org/officeDocument/2006/relationships/theme" Target="../theme/theme2.xml"/><Relationship Id="rId24" Type="http://schemas.openxmlformats.org/officeDocument/2006/relationships/tags" Target="../tags/tag174.xml"/><Relationship Id="rId23" Type="http://schemas.openxmlformats.org/officeDocument/2006/relationships/tags" Target="../tags/tag173.xml"/><Relationship Id="rId22" Type="http://schemas.openxmlformats.org/officeDocument/2006/relationships/tags" Target="../tags/tag172.xml"/><Relationship Id="rId21" Type="http://schemas.openxmlformats.org/officeDocument/2006/relationships/tags" Target="../tags/tag171.xml"/><Relationship Id="rId20" Type="http://schemas.openxmlformats.org/officeDocument/2006/relationships/tags" Target="../tags/tag170.xml"/><Relationship Id="rId2" Type="http://schemas.openxmlformats.org/officeDocument/2006/relationships/slideLayout" Target="../slideLayouts/slideLayout15.xml"/><Relationship Id="rId19" Type="http://schemas.openxmlformats.org/officeDocument/2006/relationships/tags" Target="../tags/tag169.xml"/><Relationship Id="rId18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2743200" y="3778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186ED-0FDF-4BBC-83B1-EA84DC2811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106E0-0638-4D29-86C7-37CADCDAECAD}" type="slidenum">
              <a:rPr lang="zh-CN" altLang="en-US" smtClean="0"/>
            </a:fld>
            <a:endParaRPr lang="zh-CN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0" y="6341684"/>
            <a:ext cx="12192000" cy="5163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                                                                         </a:t>
            </a:r>
            <a:r>
              <a:rPr lang="zh-CN" alt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国家卫生健康委医疗管理服务指导中心 </a:t>
            </a:r>
            <a:endParaRPr lang="zh-CN" altLang="en-US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" name="图片 8" descr="404809926764002890"/>
          <p:cNvPicPr>
            <a:picLocks noChangeAspect="1"/>
          </p:cNvPicPr>
          <p:nvPr userDrawn="1"/>
        </p:nvPicPr>
        <p:blipFill rotWithShape="1">
          <a:blip r:embed="rId14"/>
          <a:srcRect l="10170" t="14094" r="15254" b="17663"/>
          <a:stretch>
            <a:fillRect/>
          </a:stretch>
        </p:blipFill>
        <p:spPr>
          <a:xfrm>
            <a:off x="409575" y="6204779"/>
            <a:ext cx="676275" cy="653221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" name="矩形 15"/>
          <p:cNvSpPr/>
          <p:nvPr userDrawn="1"/>
        </p:nvSpPr>
        <p:spPr>
          <a:xfrm>
            <a:off x="123824" y="6341684"/>
            <a:ext cx="176213" cy="516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>
            <a:spLocks noChangeArrowheads="1"/>
          </p:cNvSpPr>
          <p:nvPr userDrawn="1"/>
        </p:nvSpPr>
        <p:spPr bwMode="auto">
          <a:xfrm>
            <a:off x="1085850" y="6415692"/>
            <a:ext cx="989013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800" b="1" i="0" u="none" strike="noStrike" kern="1200" cap="none" spc="0" normalizeH="0" baseline="0" noProof="1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  <a:sym typeface="+mn-ea"/>
              </a:rPr>
              <a:t>NCMSA</a:t>
            </a:r>
            <a:endParaRPr kumimoji="0" lang="en-US" altLang="zh-CN" sz="1800" b="1" i="0" u="none" strike="noStrike" kern="1200" cap="none" spc="0" normalizeH="0" baseline="0" noProof="1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  <a:sym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u="none" strike="noStrike" kern="1200" cap="none" spc="0" normalizeH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u="none" strike="noStrike" kern="1200" cap="none" spc="0" normalizeH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u="none" strike="noStrike" kern="1200" cap="none" spc="0" normalizeH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4.xml"/><Relationship Id="rId3" Type="http://schemas.openxmlformats.org/officeDocument/2006/relationships/tags" Target="../tags/tag177.xml"/><Relationship Id="rId2" Type="http://schemas.openxmlformats.org/officeDocument/2006/relationships/tags" Target="../tags/tag176.xml"/><Relationship Id="rId1" Type="http://schemas.openxmlformats.org/officeDocument/2006/relationships/tags" Target="../tags/tag175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258.xml"/><Relationship Id="rId8" Type="http://schemas.openxmlformats.org/officeDocument/2006/relationships/tags" Target="../tags/tag257.xml"/><Relationship Id="rId7" Type="http://schemas.openxmlformats.org/officeDocument/2006/relationships/tags" Target="../tags/tag256.xml"/><Relationship Id="rId6" Type="http://schemas.openxmlformats.org/officeDocument/2006/relationships/tags" Target="../tags/tag255.xml"/><Relationship Id="rId5" Type="http://schemas.openxmlformats.org/officeDocument/2006/relationships/tags" Target="../tags/tag254.xml"/><Relationship Id="rId4" Type="http://schemas.openxmlformats.org/officeDocument/2006/relationships/tags" Target="../tags/tag253.xml"/><Relationship Id="rId3" Type="http://schemas.openxmlformats.org/officeDocument/2006/relationships/tags" Target="../tags/tag252.xml"/><Relationship Id="rId2" Type="http://schemas.openxmlformats.org/officeDocument/2006/relationships/tags" Target="../tags/tag251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50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6.xml"/><Relationship Id="rId4" Type="http://schemas.openxmlformats.org/officeDocument/2006/relationships/tags" Target="../tags/tag262.xml"/><Relationship Id="rId3" Type="http://schemas.openxmlformats.org/officeDocument/2006/relationships/tags" Target="../tags/tag261.xml"/><Relationship Id="rId2" Type="http://schemas.openxmlformats.org/officeDocument/2006/relationships/tags" Target="../tags/tag260.xml"/><Relationship Id="rId1" Type="http://schemas.openxmlformats.org/officeDocument/2006/relationships/tags" Target="../tags/tag259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271.xml"/><Relationship Id="rId8" Type="http://schemas.openxmlformats.org/officeDocument/2006/relationships/tags" Target="../tags/tag270.xml"/><Relationship Id="rId7" Type="http://schemas.openxmlformats.org/officeDocument/2006/relationships/tags" Target="../tags/tag269.xml"/><Relationship Id="rId6" Type="http://schemas.openxmlformats.org/officeDocument/2006/relationships/tags" Target="../tags/tag268.xml"/><Relationship Id="rId5" Type="http://schemas.openxmlformats.org/officeDocument/2006/relationships/tags" Target="../tags/tag267.xml"/><Relationship Id="rId4" Type="http://schemas.openxmlformats.org/officeDocument/2006/relationships/tags" Target="../tags/tag266.xml"/><Relationship Id="rId3" Type="http://schemas.openxmlformats.org/officeDocument/2006/relationships/tags" Target="../tags/tag265.xml"/><Relationship Id="rId2" Type="http://schemas.openxmlformats.org/officeDocument/2006/relationships/tags" Target="../tags/tag264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63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280.xml"/><Relationship Id="rId8" Type="http://schemas.openxmlformats.org/officeDocument/2006/relationships/tags" Target="../tags/tag279.xml"/><Relationship Id="rId7" Type="http://schemas.openxmlformats.org/officeDocument/2006/relationships/tags" Target="../tags/tag278.xml"/><Relationship Id="rId6" Type="http://schemas.openxmlformats.org/officeDocument/2006/relationships/tags" Target="../tags/tag277.xml"/><Relationship Id="rId5" Type="http://schemas.openxmlformats.org/officeDocument/2006/relationships/tags" Target="../tags/tag276.xml"/><Relationship Id="rId4" Type="http://schemas.openxmlformats.org/officeDocument/2006/relationships/tags" Target="../tags/tag275.xml"/><Relationship Id="rId3" Type="http://schemas.openxmlformats.org/officeDocument/2006/relationships/tags" Target="../tags/tag274.xml"/><Relationship Id="rId2" Type="http://schemas.openxmlformats.org/officeDocument/2006/relationships/tags" Target="../tags/tag273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72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6.xml"/><Relationship Id="rId4" Type="http://schemas.openxmlformats.org/officeDocument/2006/relationships/tags" Target="../tags/tag284.xml"/><Relationship Id="rId3" Type="http://schemas.openxmlformats.org/officeDocument/2006/relationships/tags" Target="../tags/tag283.xml"/><Relationship Id="rId2" Type="http://schemas.openxmlformats.org/officeDocument/2006/relationships/tags" Target="../tags/tag282.xml"/><Relationship Id="rId1" Type="http://schemas.openxmlformats.org/officeDocument/2006/relationships/tags" Target="../tags/tag281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tags" Target="../tags/tag293.xml"/><Relationship Id="rId8" Type="http://schemas.openxmlformats.org/officeDocument/2006/relationships/tags" Target="../tags/tag292.xml"/><Relationship Id="rId7" Type="http://schemas.openxmlformats.org/officeDocument/2006/relationships/tags" Target="../tags/tag291.xml"/><Relationship Id="rId6" Type="http://schemas.openxmlformats.org/officeDocument/2006/relationships/tags" Target="../tags/tag290.xml"/><Relationship Id="rId5" Type="http://schemas.openxmlformats.org/officeDocument/2006/relationships/tags" Target="../tags/tag289.xml"/><Relationship Id="rId4" Type="http://schemas.openxmlformats.org/officeDocument/2006/relationships/tags" Target="../tags/tag288.xml"/><Relationship Id="rId3" Type="http://schemas.openxmlformats.org/officeDocument/2006/relationships/tags" Target="../tags/tag287.xml"/><Relationship Id="rId2" Type="http://schemas.openxmlformats.org/officeDocument/2006/relationships/tags" Target="../tags/tag286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85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tags" Target="../tags/tag302.xml"/><Relationship Id="rId8" Type="http://schemas.openxmlformats.org/officeDocument/2006/relationships/tags" Target="../tags/tag301.xml"/><Relationship Id="rId7" Type="http://schemas.openxmlformats.org/officeDocument/2006/relationships/tags" Target="../tags/tag300.xml"/><Relationship Id="rId6" Type="http://schemas.openxmlformats.org/officeDocument/2006/relationships/tags" Target="../tags/tag299.xml"/><Relationship Id="rId5" Type="http://schemas.openxmlformats.org/officeDocument/2006/relationships/tags" Target="../tags/tag298.xml"/><Relationship Id="rId4" Type="http://schemas.openxmlformats.org/officeDocument/2006/relationships/tags" Target="../tags/tag297.xml"/><Relationship Id="rId3" Type="http://schemas.openxmlformats.org/officeDocument/2006/relationships/tags" Target="../tags/tag296.xml"/><Relationship Id="rId2" Type="http://schemas.openxmlformats.org/officeDocument/2006/relationships/tags" Target="../tags/tag295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94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86.xml"/><Relationship Id="rId8" Type="http://schemas.openxmlformats.org/officeDocument/2006/relationships/tags" Target="../tags/tag185.xml"/><Relationship Id="rId7" Type="http://schemas.openxmlformats.org/officeDocument/2006/relationships/tags" Target="../tags/tag184.xml"/><Relationship Id="rId6" Type="http://schemas.openxmlformats.org/officeDocument/2006/relationships/tags" Target="../tags/tag183.xml"/><Relationship Id="rId5" Type="http://schemas.openxmlformats.org/officeDocument/2006/relationships/tags" Target="../tags/tag182.xml"/><Relationship Id="rId4" Type="http://schemas.openxmlformats.org/officeDocument/2006/relationships/tags" Target="../tags/tag181.xml"/><Relationship Id="rId3" Type="http://schemas.openxmlformats.org/officeDocument/2006/relationships/tags" Target="../tags/tag180.xml"/><Relationship Id="rId25" Type="http://schemas.openxmlformats.org/officeDocument/2006/relationships/slideLayout" Target="../slideLayouts/slideLayout20.xml"/><Relationship Id="rId24" Type="http://schemas.openxmlformats.org/officeDocument/2006/relationships/tags" Target="../tags/tag201.xml"/><Relationship Id="rId23" Type="http://schemas.openxmlformats.org/officeDocument/2006/relationships/tags" Target="../tags/tag200.xml"/><Relationship Id="rId22" Type="http://schemas.openxmlformats.org/officeDocument/2006/relationships/tags" Target="../tags/tag199.xml"/><Relationship Id="rId21" Type="http://schemas.openxmlformats.org/officeDocument/2006/relationships/tags" Target="../tags/tag198.xml"/><Relationship Id="rId20" Type="http://schemas.openxmlformats.org/officeDocument/2006/relationships/tags" Target="../tags/tag197.xml"/><Relationship Id="rId2" Type="http://schemas.openxmlformats.org/officeDocument/2006/relationships/tags" Target="../tags/tag179.xml"/><Relationship Id="rId19" Type="http://schemas.openxmlformats.org/officeDocument/2006/relationships/tags" Target="../tags/tag196.xml"/><Relationship Id="rId18" Type="http://schemas.openxmlformats.org/officeDocument/2006/relationships/tags" Target="../tags/tag195.xml"/><Relationship Id="rId17" Type="http://schemas.openxmlformats.org/officeDocument/2006/relationships/tags" Target="../tags/tag194.xml"/><Relationship Id="rId16" Type="http://schemas.openxmlformats.org/officeDocument/2006/relationships/tags" Target="../tags/tag193.xml"/><Relationship Id="rId15" Type="http://schemas.openxmlformats.org/officeDocument/2006/relationships/tags" Target="../tags/tag192.xml"/><Relationship Id="rId14" Type="http://schemas.openxmlformats.org/officeDocument/2006/relationships/tags" Target="../tags/tag191.xml"/><Relationship Id="rId13" Type="http://schemas.openxmlformats.org/officeDocument/2006/relationships/tags" Target="../tags/tag190.xml"/><Relationship Id="rId12" Type="http://schemas.openxmlformats.org/officeDocument/2006/relationships/tags" Target="../tags/tag189.xml"/><Relationship Id="rId11" Type="http://schemas.openxmlformats.org/officeDocument/2006/relationships/tags" Target="../tags/tag188.xml"/><Relationship Id="rId10" Type="http://schemas.openxmlformats.org/officeDocument/2006/relationships/tags" Target="../tags/tag187.xml"/><Relationship Id="rId1" Type="http://schemas.openxmlformats.org/officeDocument/2006/relationships/tags" Target="../tags/tag178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6.xml"/><Relationship Id="rId4" Type="http://schemas.openxmlformats.org/officeDocument/2006/relationships/tags" Target="../tags/tag205.xml"/><Relationship Id="rId3" Type="http://schemas.openxmlformats.org/officeDocument/2006/relationships/tags" Target="../tags/tag204.xml"/><Relationship Id="rId2" Type="http://schemas.openxmlformats.org/officeDocument/2006/relationships/tags" Target="../tags/tag203.xml"/><Relationship Id="rId1" Type="http://schemas.openxmlformats.org/officeDocument/2006/relationships/tags" Target="../tags/tag20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214.xml"/><Relationship Id="rId8" Type="http://schemas.openxmlformats.org/officeDocument/2006/relationships/tags" Target="../tags/tag213.xml"/><Relationship Id="rId7" Type="http://schemas.openxmlformats.org/officeDocument/2006/relationships/tags" Target="../tags/tag212.xml"/><Relationship Id="rId6" Type="http://schemas.openxmlformats.org/officeDocument/2006/relationships/tags" Target="../tags/tag211.xml"/><Relationship Id="rId5" Type="http://schemas.openxmlformats.org/officeDocument/2006/relationships/tags" Target="../tags/tag210.xml"/><Relationship Id="rId4" Type="http://schemas.openxmlformats.org/officeDocument/2006/relationships/tags" Target="../tags/tag209.xml"/><Relationship Id="rId3" Type="http://schemas.openxmlformats.org/officeDocument/2006/relationships/tags" Target="../tags/tag208.xml"/><Relationship Id="rId2" Type="http://schemas.openxmlformats.org/officeDocument/2006/relationships/tags" Target="../tags/tag207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06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223.xml"/><Relationship Id="rId8" Type="http://schemas.openxmlformats.org/officeDocument/2006/relationships/tags" Target="../tags/tag222.xml"/><Relationship Id="rId7" Type="http://schemas.openxmlformats.org/officeDocument/2006/relationships/tags" Target="../tags/tag221.xml"/><Relationship Id="rId6" Type="http://schemas.openxmlformats.org/officeDocument/2006/relationships/tags" Target="../tags/tag220.xml"/><Relationship Id="rId5" Type="http://schemas.openxmlformats.org/officeDocument/2006/relationships/tags" Target="../tags/tag219.xml"/><Relationship Id="rId4" Type="http://schemas.openxmlformats.org/officeDocument/2006/relationships/tags" Target="../tags/tag218.xml"/><Relationship Id="rId3" Type="http://schemas.openxmlformats.org/officeDocument/2006/relationships/tags" Target="../tags/tag217.xml"/><Relationship Id="rId2" Type="http://schemas.openxmlformats.org/officeDocument/2006/relationships/tags" Target="../tags/tag216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15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6.xml"/><Relationship Id="rId4" Type="http://schemas.openxmlformats.org/officeDocument/2006/relationships/tags" Target="../tags/tag227.xml"/><Relationship Id="rId3" Type="http://schemas.openxmlformats.org/officeDocument/2006/relationships/tags" Target="../tags/tag226.xml"/><Relationship Id="rId2" Type="http://schemas.openxmlformats.org/officeDocument/2006/relationships/tags" Target="../tags/tag225.xml"/><Relationship Id="rId1" Type="http://schemas.openxmlformats.org/officeDocument/2006/relationships/tags" Target="../tags/tag224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236.xml"/><Relationship Id="rId8" Type="http://schemas.openxmlformats.org/officeDocument/2006/relationships/tags" Target="../tags/tag235.xml"/><Relationship Id="rId7" Type="http://schemas.openxmlformats.org/officeDocument/2006/relationships/tags" Target="../tags/tag234.xml"/><Relationship Id="rId6" Type="http://schemas.openxmlformats.org/officeDocument/2006/relationships/tags" Target="../tags/tag233.xml"/><Relationship Id="rId5" Type="http://schemas.openxmlformats.org/officeDocument/2006/relationships/tags" Target="../tags/tag232.xml"/><Relationship Id="rId4" Type="http://schemas.openxmlformats.org/officeDocument/2006/relationships/tags" Target="../tags/tag231.xml"/><Relationship Id="rId3" Type="http://schemas.openxmlformats.org/officeDocument/2006/relationships/tags" Target="../tags/tag230.xml"/><Relationship Id="rId2" Type="http://schemas.openxmlformats.org/officeDocument/2006/relationships/tags" Target="../tags/tag229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28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6.xml"/><Relationship Id="rId4" Type="http://schemas.openxmlformats.org/officeDocument/2006/relationships/tags" Target="../tags/tag240.xml"/><Relationship Id="rId3" Type="http://schemas.openxmlformats.org/officeDocument/2006/relationships/tags" Target="../tags/tag239.xml"/><Relationship Id="rId2" Type="http://schemas.openxmlformats.org/officeDocument/2006/relationships/tags" Target="../tags/tag238.xml"/><Relationship Id="rId1" Type="http://schemas.openxmlformats.org/officeDocument/2006/relationships/tags" Target="../tags/tag237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249.xml"/><Relationship Id="rId8" Type="http://schemas.openxmlformats.org/officeDocument/2006/relationships/tags" Target="../tags/tag248.xml"/><Relationship Id="rId7" Type="http://schemas.openxmlformats.org/officeDocument/2006/relationships/tags" Target="../tags/tag247.xml"/><Relationship Id="rId6" Type="http://schemas.openxmlformats.org/officeDocument/2006/relationships/tags" Target="../tags/tag246.xml"/><Relationship Id="rId5" Type="http://schemas.openxmlformats.org/officeDocument/2006/relationships/tags" Target="../tags/tag245.xml"/><Relationship Id="rId4" Type="http://schemas.openxmlformats.org/officeDocument/2006/relationships/tags" Target="../tags/tag244.xml"/><Relationship Id="rId3" Type="http://schemas.openxmlformats.org/officeDocument/2006/relationships/tags" Target="../tags/tag243.xml"/><Relationship Id="rId2" Type="http://schemas.openxmlformats.org/officeDocument/2006/relationships/tags" Target="../tags/tag242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>
                <a:solidFill>
                  <a:schemeClr val="accent1"/>
                </a:solidFill>
              </a:rPr>
              <a:t>案例标题</a:t>
            </a:r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46405" y="3429000"/>
            <a:ext cx="7159625" cy="1326515"/>
          </a:xfrm>
        </p:spPr>
        <p:txBody>
          <a:bodyPr>
            <a:normAutofit/>
          </a:bodyPr>
          <a:p>
            <a:pPr marL="0" lvl="0" indent="-285750" algn="r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None/>
            </a:pPr>
            <a:r>
              <a:rPr lang="zh-CN" altLang="en-US">
                <a:sym typeface="+mn-ea"/>
              </a:rPr>
              <a:t>机构类别：医疗机构</a:t>
            </a:r>
            <a:endParaRPr lang="zh-CN" altLang="en-US">
              <a:sym typeface="+mn-ea"/>
            </a:endParaRPr>
          </a:p>
          <a:p>
            <a:pPr marL="0" lvl="0" indent="-285750" algn="r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None/>
            </a:pPr>
            <a:r>
              <a:rPr lang="zh-CN" altLang="en-US">
                <a:sym typeface="+mn-ea"/>
              </a:rPr>
              <a:t>机构级别：X级X等</a:t>
            </a:r>
            <a:r>
              <a:rPr lang="en-US" altLang="zh-CN">
                <a:sym typeface="+mn-ea"/>
              </a:rPr>
              <a:t> </a:t>
            </a:r>
            <a:endParaRPr lang="en-US" altLang="zh-CN">
              <a:solidFill>
                <a:schemeClr val="accent2">
                  <a:lumMod val="75000"/>
                </a:schemeClr>
              </a:solidFill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0722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527050" y="776605"/>
            <a:ext cx="10274300" cy="108077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行动过程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——数据采集</a:t>
            </a:r>
            <a:endParaRPr lang="zh-CN" altLang="en-US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30723" name="矩形 2"/>
          <p:cNvSpPr>
            <a:spLocks noChangeArrowheads="1"/>
          </p:cNvSpPr>
          <p:nvPr/>
        </p:nvSpPr>
        <p:spPr bwMode="auto">
          <a:xfrm>
            <a:off x="1014095" y="1989455"/>
            <a:ext cx="10208260" cy="2861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简述数据采集的规则及过程。例如统计数据取的是标本采集时间、抗菌药物使用时间，还是开具病原学送检医嘱时间、开具抗菌药物医嘱时间？抗菌药物治疗前多长时间内送检？等等。</a:t>
            </a:r>
            <a:endParaRPr lang="zh-CN" altLang="en-US" b="1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zh-CN" altLang="en-US" b="1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46200" y="3140075"/>
            <a:ext cx="3230245" cy="577850"/>
          </a:xfrm>
          <a:prstGeom prst="rect">
            <a:avLst/>
          </a:pr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876" tIns="39438" rIns="78876" bIns="3943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1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PART FOUR</a:t>
            </a:r>
            <a:endParaRPr kumimoji="0" lang="en-US" altLang="zh-CN" sz="3100" b="1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" name="矩形 50"/>
          <p:cNvSpPr/>
          <p:nvPr>
            <p:custDataLst>
              <p:tags r:id="rId2"/>
            </p:custDataLst>
          </p:nvPr>
        </p:nvSpPr>
        <p:spPr>
          <a:xfrm>
            <a:off x="3217545" y="2153285"/>
            <a:ext cx="5734050" cy="768350"/>
          </a:xfrm>
          <a:prstGeom prst="rect">
            <a:avLst/>
          </a:prstGeom>
        </p:spPr>
        <p:txBody>
          <a:bodyPr wrap="square">
            <a:normAutofit fontScale="95000" lnSpcReduction="10000"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44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44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3220405" y="2976497"/>
            <a:ext cx="5731508" cy="731324"/>
          </a:xfrm>
          <a:prstGeom prst="rect">
            <a:avLst/>
          </a:prstGeom>
        </p:spPr>
        <p:txBody>
          <a:bodyPr vert="horz" lIns="90000" tIns="46800" rIns="90000" bIns="0" rtlCol="0" anchor="b" anchorCtr="0">
            <a:normAutofit/>
          </a:bodyPr>
          <a:lstStyle>
            <a:lvl1pPr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4000" b="1" u="none" strike="noStrike" kern="1200" cap="none" spc="300" normalizeH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000" u="none" strike="noStrike" baseline="0">
                <a:solidFill>
                  <a:schemeClr val="accent1"/>
                </a:solidFill>
                <a:uLnTx/>
                <a:uFillTx/>
                <a:sym typeface="+mn-lt"/>
              </a:rPr>
              <a:t>行动成效</a:t>
            </a:r>
            <a:endParaRPr lang="zh-CN" altLang="en-US" sz="4000" u="none" strike="noStrike" baseline="0">
              <a:solidFill>
                <a:schemeClr val="accent1"/>
              </a:solidFill>
              <a:uLnTx/>
              <a:uFillTx/>
              <a:sym typeface="+mn-lt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2770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60375" y="752475"/>
            <a:ext cx="10291763" cy="1081088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行动成效</a:t>
            </a: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——</a:t>
            </a: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行动的目标完成情况</a:t>
            </a:r>
            <a:endParaRPr lang="zh-CN" altLang="en-US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501805" y="1556984"/>
            <a:ext cx="10118725" cy="507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目标完成情况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可参考以下方面：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医务人员规范用药及送检意识增强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抗菌药物治疗前病原学送检率达标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标本采集、送检、检验等各环节质量提升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抗菌药物使用率及使用强度下降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微生物耐药率降低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数据采集及信息化管理规范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医疗质量提高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其它</a:t>
            </a:r>
            <a:endParaRPr lang="en-US" altLang="zh-CN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2770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60375" y="752475"/>
            <a:ext cx="10291763" cy="1081088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行动成效</a:t>
            </a: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——效益、成果及推广</a:t>
            </a:r>
            <a:endParaRPr lang="zh-CN" altLang="en-US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501805" y="2420584"/>
            <a:ext cx="10118725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专项行动所取得的社会效益、经济效益，工作成果及应用推广等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46200" y="3140075"/>
            <a:ext cx="3230245" cy="577850"/>
          </a:xfrm>
          <a:prstGeom prst="rect">
            <a:avLst/>
          </a:pr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876" tIns="39438" rIns="78876" bIns="3943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1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PART FIVE</a:t>
            </a:r>
            <a:endParaRPr kumimoji="0" lang="en-US" altLang="zh-CN" sz="3100" b="1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" name="矩形 50"/>
          <p:cNvSpPr/>
          <p:nvPr>
            <p:custDataLst>
              <p:tags r:id="rId2"/>
            </p:custDataLst>
          </p:nvPr>
        </p:nvSpPr>
        <p:spPr>
          <a:xfrm>
            <a:off x="3217545" y="2153285"/>
            <a:ext cx="5734050" cy="768350"/>
          </a:xfrm>
          <a:prstGeom prst="rect">
            <a:avLst/>
          </a:prstGeom>
        </p:spPr>
        <p:txBody>
          <a:bodyPr wrap="square">
            <a:normAutofit fontScale="95000" lnSpcReduction="10000"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44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05</a:t>
            </a:r>
            <a:endParaRPr lang="zh-CN" altLang="en-US" sz="44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3220405" y="2976497"/>
            <a:ext cx="5731508" cy="731324"/>
          </a:xfrm>
          <a:prstGeom prst="rect">
            <a:avLst/>
          </a:prstGeom>
        </p:spPr>
        <p:txBody>
          <a:bodyPr vert="horz" lIns="90000" tIns="46800" rIns="90000" bIns="0" rtlCol="0" anchor="b" anchorCtr="0">
            <a:normAutofit/>
          </a:bodyPr>
          <a:lstStyle>
            <a:lvl1pPr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4000" b="1" u="none" strike="noStrike" kern="1200" cap="none" spc="300" normalizeH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000" u="none" strike="noStrike" baseline="0">
                <a:solidFill>
                  <a:schemeClr val="accent1"/>
                </a:solidFill>
                <a:uLnTx/>
                <a:uFillTx/>
                <a:sym typeface="+mn-lt"/>
              </a:rPr>
              <a:t>体会和建议</a:t>
            </a:r>
            <a:endParaRPr lang="zh-CN" altLang="en-US" sz="4000" u="none" strike="noStrike" baseline="0">
              <a:solidFill>
                <a:schemeClr val="accent1"/>
              </a:solidFill>
              <a:uLnTx/>
              <a:uFillTx/>
              <a:sym typeface="+mn-lt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7890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60375" y="752475"/>
            <a:ext cx="10291763" cy="1081088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rebuchet MS" panose="020B0603020202020204" charset="0"/>
              </a:rPr>
              <a:t>案例参与人</a:t>
            </a:r>
            <a:endParaRPr lang="zh-CN" altLang="en-US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rebuchet MS" panose="020B0603020202020204" charset="0"/>
            </a:endParaRPr>
          </a:p>
        </p:txBody>
      </p:sp>
      <p:sp>
        <p:nvSpPr>
          <p:cNvPr id="37891" name="文本框 1"/>
          <p:cNvSpPr txBox="1">
            <a:spLocks noChangeArrowheads="1"/>
          </p:cNvSpPr>
          <p:nvPr/>
        </p:nvSpPr>
        <p:spPr bwMode="auto">
          <a:xfrm>
            <a:off x="695624" y="2149103"/>
            <a:ext cx="8136565" cy="3846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案例负责人：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2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案例参与人：</a:t>
            </a:r>
            <a:endParaRPr lang="en-US" altLang="zh-CN" sz="32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28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28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                                        注：案例参与人（含负责人）不超过</a:t>
            </a:r>
            <a:r>
              <a:rPr lang="en-US" altLang="zh-CN" sz="20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10</a:t>
            </a:r>
            <a:r>
              <a:rPr lang="zh-CN" altLang="en-US" sz="20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人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7890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60375" y="752475"/>
            <a:ext cx="10291763" cy="1081088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rebuchet MS" panose="020B0603020202020204" charset="0"/>
              </a:rPr>
              <a:t>说明</a:t>
            </a:r>
            <a:endParaRPr lang="zh-CN" altLang="en-US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rebuchet MS" panose="020B0603020202020204" charset="0"/>
            </a:endParaRPr>
          </a:p>
        </p:txBody>
      </p:sp>
      <p:sp>
        <p:nvSpPr>
          <p:cNvPr id="37891" name="文本框 1"/>
          <p:cNvSpPr txBox="1">
            <a:spLocks noChangeArrowheads="1"/>
          </p:cNvSpPr>
          <p:nvPr/>
        </p:nvSpPr>
        <p:spPr bwMode="auto">
          <a:xfrm>
            <a:off x="1847533" y="2277110"/>
            <a:ext cx="7346950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1.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参赛案例应能体现改进经验及工作成果。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2.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背景格式可自行调整设置，本模版仅供参考。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5"/>
          <p:cNvSpPr txBox="1">
            <a:spLocks noChangeArrowheads="1"/>
          </p:cNvSpPr>
          <p:nvPr/>
        </p:nvSpPr>
        <p:spPr bwMode="auto">
          <a:xfrm>
            <a:off x="2365375" y="2422525"/>
            <a:ext cx="2752725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lt"/>
              </a:rPr>
              <a:t>行动背景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lt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lt"/>
            </a:endParaRPr>
          </a:p>
        </p:txBody>
      </p:sp>
      <p:sp>
        <p:nvSpPr>
          <p:cNvPr id="6" name="文本框 39"/>
          <p:cNvSpPr txBox="1">
            <a:spLocks noChangeArrowheads="1"/>
          </p:cNvSpPr>
          <p:nvPr/>
        </p:nvSpPr>
        <p:spPr bwMode="auto">
          <a:xfrm>
            <a:off x="2365375" y="3284855"/>
            <a:ext cx="275272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793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 defTabSz="12179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 defTabSz="12179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 defTabSz="12179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 defTabSz="12179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12179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12179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12179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12179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l" defTabSz="12179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lt"/>
              </a:rPr>
              <a:t>行动计划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lt"/>
            </a:endParaRPr>
          </a:p>
        </p:txBody>
      </p:sp>
      <p:sp>
        <p:nvSpPr>
          <p:cNvPr id="7" name="文本框 39"/>
          <p:cNvSpPr txBox="1">
            <a:spLocks noChangeArrowheads="1"/>
          </p:cNvSpPr>
          <p:nvPr/>
        </p:nvSpPr>
        <p:spPr bwMode="auto">
          <a:xfrm>
            <a:off x="2365375" y="4148455"/>
            <a:ext cx="275272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793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 defTabSz="12179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 defTabSz="12179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 defTabSz="12179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 defTabSz="12179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12179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12179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12179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12179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l" defTabSz="12179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lt"/>
              </a:rPr>
              <a:t>行动过程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lt"/>
            </a:endParaRPr>
          </a:p>
        </p:txBody>
      </p:sp>
      <p:sp>
        <p:nvSpPr>
          <p:cNvPr id="10" name="圆角矩形 9"/>
          <p:cNvSpPr/>
          <p:nvPr>
            <p:custDataLst>
              <p:tags r:id="rId1"/>
            </p:custDataLst>
          </p:nvPr>
        </p:nvSpPr>
        <p:spPr>
          <a:xfrm rot="18780000">
            <a:off x="2176780" y="1979930"/>
            <a:ext cx="2839720" cy="283908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12" name="任意多边形 11"/>
          <p:cNvSpPr/>
          <p:nvPr>
            <p:custDataLst>
              <p:tags r:id="rId2"/>
            </p:custDataLst>
          </p:nvPr>
        </p:nvSpPr>
        <p:spPr>
          <a:xfrm rot="2640000">
            <a:off x="1442720" y="2201545"/>
            <a:ext cx="2676525" cy="2676525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36" name="圆角矩形 35"/>
          <p:cNvSpPr/>
          <p:nvPr>
            <p:custDataLst>
              <p:tags r:id="rId3"/>
            </p:custDataLst>
          </p:nvPr>
        </p:nvSpPr>
        <p:spPr>
          <a:xfrm rot="18780000">
            <a:off x="4478020" y="1504315"/>
            <a:ext cx="539750" cy="53975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2" name="任意多边形 1"/>
          <p:cNvSpPr/>
          <p:nvPr>
            <p:custDataLst>
              <p:tags r:id="rId4"/>
            </p:custDataLst>
          </p:nvPr>
        </p:nvSpPr>
        <p:spPr>
          <a:xfrm rot="2640000">
            <a:off x="4307205" y="1501140"/>
            <a:ext cx="523875" cy="523875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3" name="圆角矩形 2"/>
          <p:cNvSpPr/>
          <p:nvPr>
            <p:custDataLst>
              <p:tags r:id="rId5"/>
            </p:custDataLst>
          </p:nvPr>
        </p:nvSpPr>
        <p:spPr>
          <a:xfrm rot="18780000">
            <a:off x="3916045" y="1056640"/>
            <a:ext cx="539750" cy="53975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39" name="任意多边形 38"/>
          <p:cNvSpPr/>
          <p:nvPr>
            <p:custDataLst>
              <p:tags r:id="rId6"/>
            </p:custDataLst>
          </p:nvPr>
        </p:nvSpPr>
        <p:spPr>
          <a:xfrm rot="2640000">
            <a:off x="3733800" y="1064260"/>
            <a:ext cx="523875" cy="523875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2042795" y="2950210"/>
            <a:ext cx="2184400" cy="810895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400" b="1" spc="3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目录</a:t>
            </a:r>
            <a:endParaRPr lang="zh-CN" altLang="en-US" sz="4400" b="1" spc="30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1" name="文本框 40"/>
          <p:cNvSpPr txBox="1"/>
          <p:nvPr>
            <p:custDataLst>
              <p:tags r:id="rId8"/>
            </p:custDataLst>
          </p:nvPr>
        </p:nvSpPr>
        <p:spPr>
          <a:xfrm>
            <a:off x="2014220" y="3614420"/>
            <a:ext cx="2185035" cy="318135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Autofit/>
          </a:bodyPr>
          <a:p>
            <a:pPr algn="ctr">
              <a:buClrTx/>
              <a:buSzTx/>
              <a:buFontTx/>
            </a:pPr>
            <a:r>
              <a:rPr lang="en-US" altLang="zh-CN" sz="16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CONTENTS</a:t>
            </a:r>
            <a:endParaRPr lang="en-US" altLang="zh-CN" sz="1600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5" name="任意多边形 4"/>
          <p:cNvSpPr/>
          <p:nvPr>
            <p:custDataLst>
              <p:tags r:id="rId9"/>
            </p:custDataLst>
          </p:nvPr>
        </p:nvSpPr>
        <p:spPr>
          <a:xfrm rot="2640000">
            <a:off x="6041606" y="1173519"/>
            <a:ext cx="482600" cy="48260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rmAutofit/>
          </a:bodyPr>
          <a:p>
            <a:pPr algn="ctr"/>
            <a:endParaRPr lang="zh-CN" altLang="en-US" sz="1800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>
            <p:custDataLst>
              <p:tags r:id="rId10"/>
            </p:custDataLst>
          </p:nvPr>
        </p:nvSpPr>
        <p:spPr>
          <a:xfrm>
            <a:off x="6742646" y="1280199"/>
            <a:ext cx="2700020" cy="37973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</a:pPr>
            <a:r>
              <a:rPr lang="zh-CN" altLang="en-US" sz="3600" b="1" dirty="0">
                <a:solidFill>
                  <a:schemeClr val="accent2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</a:rPr>
              <a:t>行动背景</a:t>
            </a:r>
            <a:endParaRPr lang="zh-CN" altLang="en-US" sz="3600" b="1" dirty="0">
              <a:solidFill>
                <a:schemeClr val="accent2"/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8" name="文本框 17"/>
          <p:cNvSpPr txBox="1"/>
          <p:nvPr>
            <p:custDataLst>
              <p:tags r:id="rId11"/>
            </p:custDataLst>
          </p:nvPr>
        </p:nvSpPr>
        <p:spPr>
          <a:xfrm>
            <a:off x="6007316" y="1012229"/>
            <a:ext cx="532765" cy="76962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p>
            <a:pPr algn="ctr"/>
            <a:r>
              <a:rPr lang="zh-CN" altLang="en-US" sz="4400" b="1" dirty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endParaRPr lang="zh-CN" altLang="en-US" sz="4400" b="1" dirty="0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任意多边形 18"/>
          <p:cNvSpPr/>
          <p:nvPr>
            <p:custDataLst>
              <p:tags r:id="rId12"/>
            </p:custDataLst>
          </p:nvPr>
        </p:nvSpPr>
        <p:spPr>
          <a:xfrm rot="2640000">
            <a:off x="6041606" y="2174152"/>
            <a:ext cx="482600" cy="48260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rmAutofit/>
          </a:bodyPr>
          <a:p>
            <a:pPr algn="ctr"/>
            <a:endParaRPr lang="zh-CN" altLang="en-US" sz="1800">
              <a:solidFill>
                <a:schemeClr val="accent2">
                  <a:lumMod val="75000"/>
                </a:schemeClr>
              </a:solidFill>
              <a:uFillTx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>
            <p:custDataLst>
              <p:tags r:id="rId13"/>
            </p:custDataLst>
          </p:nvPr>
        </p:nvSpPr>
        <p:spPr>
          <a:xfrm>
            <a:off x="6742646" y="2280832"/>
            <a:ext cx="2700020" cy="37973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</a:pPr>
            <a:r>
              <a:rPr lang="zh-CN" altLang="en-US" sz="3600" b="1" dirty="0">
                <a:solidFill>
                  <a:schemeClr val="accent2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</a:rPr>
              <a:t>行动计划</a:t>
            </a:r>
            <a:endParaRPr lang="zh-CN" altLang="en-US" sz="3600" b="1" dirty="0">
              <a:solidFill>
                <a:schemeClr val="accent2"/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3" name="文本框 22"/>
          <p:cNvSpPr txBox="1"/>
          <p:nvPr>
            <p:custDataLst>
              <p:tags r:id="rId14"/>
            </p:custDataLst>
          </p:nvPr>
        </p:nvSpPr>
        <p:spPr>
          <a:xfrm>
            <a:off x="6009856" y="2012862"/>
            <a:ext cx="527685" cy="76835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p>
            <a:pPr algn="ctr"/>
            <a:r>
              <a:rPr lang="en-US" altLang="zh-CN" sz="4400" b="1" dirty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endParaRPr lang="en-US" altLang="zh-CN" sz="4400" b="1" dirty="0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4" name="任意多边形 23"/>
          <p:cNvSpPr/>
          <p:nvPr>
            <p:custDataLst>
              <p:tags r:id="rId15"/>
            </p:custDataLst>
          </p:nvPr>
        </p:nvSpPr>
        <p:spPr>
          <a:xfrm rot="2640000">
            <a:off x="6041606" y="3173515"/>
            <a:ext cx="482600" cy="48260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rmAutofit/>
          </a:bodyPr>
          <a:p>
            <a:pPr algn="ctr"/>
            <a:endParaRPr lang="zh-CN" altLang="en-US" sz="1800">
              <a:solidFill>
                <a:schemeClr val="accent2">
                  <a:lumMod val="75000"/>
                </a:schemeClr>
              </a:solidFill>
              <a:uFillTx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>
            <p:custDataLst>
              <p:tags r:id="rId16"/>
            </p:custDataLst>
          </p:nvPr>
        </p:nvSpPr>
        <p:spPr>
          <a:xfrm>
            <a:off x="6742646" y="3280195"/>
            <a:ext cx="2700020" cy="37973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/>
          <a:p>
            <a:pPr algn="l">
              <a:buClrTx/>
              <a:buSzTx/>
              <a:buFontTx/>
            </a:pPr>
            <a:r>
              <a:rPr lang="zh-CN" altLang="en-US" sz="3600" b="1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</a:rPr>
              <a:t>行动过程</a:t>
            </a:r>
            <a:endParaRPr lang="zh-CN" altLang="en-US" sz="3600" b="1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6" name="文本框 25"/>
          <p:cNvSpPr txBox="1"/>
          <p:nvPr>
            <p:custDataLst>
              <p:tags r:id="rId17"/>
            </p:custDataLst>
          </p:nvPr>
        </p:nvSpPr>
        <p:spPr>
          <a:xfrm>
            <a:off x="6010491" y="3012225"/>
            <a:ext cx="527685" cy="76835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p>
            <a:pPr algn="ctr"/>
            <a:r>
              <a:rPr lang="en-US" altLang="zh-CN" sz="4400" b="1" dirty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endParaRPr lang="en-US" altLang="zh-CN" sz="4400" b="1" dirty="0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7" name="任意多边形 26"/>
          <p:cNvSpPr/>
          <p:nvPr>
            <p:custDataLst>
              <p:tags r:id="rId18"/>
            </p:custDataLst>
          </p:nvPr>
        </p:nvSpPr>
        <p:spPr>
          <a:xfrm rot="2640000">
            <a:off x="6041606" y="4172878"/>
            <a:ext cx="482600" cy="48260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rmAutofit/>
          </a:bodyPr>
          <a:p>
            <a:pPr algn="ctr"/>
            <a:endParaRPr lang="zh-CN" altLang="en-US" sz="1800">
              <a:solidFill>
                <a:schemeClr val="accent2">
                  <a:lumMod val="75000"/>
                </a:schemeClr>
              </a:solidFill>
              <a:uFillTx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>
            <p:custDataLst>
              <p:tags r:id="rId19"/>
            </p:custDataLst>
          </p:nvPr>
        </p:nvSpPr>
        <p:spPr>
          <a:xfrm>
            <a:off x="6742646" y="4279558"/>
            <a:ext cx="2700020" cy="37973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/>
          <a:p>
            <a:pPr algn="l">
              <a:buClrTx/>
              <a:buSzTx/>
              <a:buFontTx/>
            </a:pPr>
            <a:r>
              <a:rPr lang="zh-CN" altLang="en-US" sz="3600" b="1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</a:rPr>
              <a:t>行动成效</a:t>
            </a:r>
            <a:endParaRPr lang="zh-CN" altLang="en-US" sz="3600" b="1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9" name="文本框 28"/>
          <p:cNvSpPr txBox="1"/>
          <p:nvPr>
            <p:custDataLst>
              <p:tags r:id="rId20"/>
            </p:custDataLst>
          </p:nvPr>
        </p:nvSpPr>
        <p:spPr>
          <a:xfrm>
            <a:off x="6010491" y="4011588"/>
            <a:ext cx="527685" cy="76835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p>
            <a:pPr algn="ctr"/>
            <a:r>
              <a:rPr lang="en-US" altLang="zh-CN" sz="4400" b="1" dirty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</a:rPr>
              <a:t>4</a:t>
            </a:r>
            <a:endParaRPr lang="en-US" altLang="zh-CN" sz="4400" b="1" dirty="0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0" name="任意多边形 29"/>
          <p:cNvSpPr/>
          <p:nvPr>
            <p:custDataLst>
              <p:tags r:id="rId21"/>
            </p:custDataLst>
          </p:nvPr>
        </p:nvSpPr>
        <p:spPr>
          <a:xfrm rot="2640000">
            <a:off x="6041606" y="5172241"/>
            <a:ext cx="482600" cy="48260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rmAutofit/>
          </a:bodyPr>
          <a:p>
            <a:pPr algn="ctr"/>
            <a:endParaRPr lang="zh-CN" altLang="en-US" sz="1800">
              <a:solidFill>
                <a:schemeClr val="accent2">
                  <a:lumMod val="75000"/>
                </a:schemeClr>
              </a:solidFill>
              <a:uFillTx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>
            <p:custDataLst>
              <p:tags r:id="rId22"/>
            </p:custDataLst>
          </p:nvPr>
        </p:nvSpPr>
        <p:spPr>
          <a:xfrm>
            <a:off x="6742646" y="5278921"/>
            <a:ext cx="2700020" cy="37973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/>
          <a:p>
            <a:pPr algn="l">
              <a:buClrTx/>
              <a:buSzTx/>
              <a:buFontTx/>
            </a:pPr>
            <a:r>
              <a:rPr lang="zh-CN" altLang="en-US" sz="3600" b="1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</a:rPr>
              <a:t>体会和建议</a:t>
            </a:r>
            <a:endParaRPr lang="zh-CN" altLang="en-US" sz="3600" b="1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32" name="文本框 31"/>
          <p:cNvSpPr txBox="1"/>
          <p:nvPr>
            <p:custDataLst>
              <p:tags r:id="rId23"/>
            </p:custDataLst>
          </p:nvPr>
        </p:nvSpPr>
        <p:spPr>
          <a:xfrm>
            <a:off x="6011126" y="5010951"/>
            <a:ext cx="527685" cy="76835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p>
            <a:pPr algn="ctr"/>
            <a:r>
              <a:rPr lang="en-US" altLang="zh-CN" sz="4400" b="1" dirty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endParaRPr lang="en-US" altLang="zh-CN" sz="4400" b="1" dirty="0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46200" y="3140075"/>
            <a:ext cx="3230245" cy="577850"/>
          </a:xfrm>
          <a:prstGeom prst="rect">
            <a:avLst/>
          </a:pr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876" tIns="39438" rIns="78876" bIns="3943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1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PART ONE</a:t>
            </a:r>
            <a:endParaRPr kumimoji="0" lang="en-US" altLang="zh-CN" sz="3100" b="1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" name="矩形 50"/>
          <p:cNvSpPr/>
          <p:nvPr>
            <p:custDataLst>
              <p:tags r:id="rId2"/>
            </p:custDataLst>
          </p:nvPr>
        </p:nvSpPr>
        <p:spPr>
          <a:xfrm>
            <a:off x="3217545" y="2153285"/>
            <a:ext cx="5734050" cy="768350"/>
          </a:xfrm>
          <a:prstGeom prst="rect">
            <a:avLst/>
          </a:prstGeom>
        </p:spPr>
        <p:txBody>
          <a:bodyPr wrap="square">
            <a:normAutofit fontScale="95000" lnSpcReduction="10000"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44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44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3220405" y="2976497"/>
            <a:ext cx="5731508" cy="731324"/>
          </a:xfrm>
          <a:prstGeom prst="rect">
            <a:avLst/>
          </a:prstGeom>
        </p:spPr>
        <p:txBody>
          <a:bodyPr vert="horz" lIns="90000" tIns="46800" rIns="90000" bIns="0" rtlCol="0" anchor="b" anchorCtr="0">
            <a:normAutofit/>
          </a:bodyPr>
          <a:lstStyle>
            <a:lvl1pPr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4000" b="1" u="none" strike="noStrike" kern="1200" cap="none" spc="300" normalizeH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000" u="none" strike="noStrike" baseline="0">
                <a:solidFill>
                  <a:schemeClr val="accent1"/>
                </a:solidFill>
                <a:uLnTx/>
                <a:uFillTx/>
                <a:sym typeface="+mn-lt"/>
              </a:rPr>
              <a:t>行动背景</a:t>
            </a:r>
            <a:endParaRPr lang="zh-CN" altLang="en-US" sz="4000" u="none" strike="noStrike" baseline="0">
              <a:solidFill>
                <a:schemeClr val="accent1"/>
              </a:solidFill>
              <a:uLnTx/>
              <a:uFillTx/>
              <a:sym typeface="+mn-lt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5602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681038" y="752475"/>
            <a:ext cx="9613900" cy="1081088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行动背景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——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机构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基础条件</a:t>
            </a:r>
            <a:endParaRPr lang="zh-CN" altLang="en-US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29560" y="3429000"/>
            <a:ext cx="8717280" cy="534035"/>
          </a:xfrm>
          <a:prstGeom prst="rect">
            <a:avLst/>
          </a:prstGeom>
        </p:spPr>
        <p:txBody>
          <a:bodyPr wrap="none">
            <a:spAutoFit/>
          </a:bodyPr>
          <a:p>
            <a:pPr algn="l">
              <a:lnSpc>
                <a:spcPct val="120000"/>
              </a:lnSpc>
            </a:pPr>
            <a:r>
              <a:rPr lang="zh-CN" altLang="en-US" sz="2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医疗机构科室配备、医疗资源、信息系统、人员能力等</a:t>
            </a:r>
            <a:r>
              <a:rPr lang="zh-CN" sz="2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相关情况</a:t>
            </a:r>
            <a:endParaRPr lang="zh-CN" sz="24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6626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60375" y="752475"/>
            <a:ext cx="10291763" cy="1081088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行动背景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——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机构基线水平</a:t>
            </a:r>
            <a:endParaRPr lang="zh-CN" altLang="en-US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27655" y="2709545"/>
            <a:ext cx="8107680" cy="17532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医疗机构</a:t>
            </a:r>
            <a:r>
              <a:rPr lang="zh-CN" sz="2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开展改进行动前抗菌药物使用以及病原学送检情况</a:t>
            </a:r>
            <a:endParaRPr lang="zh-CN" sz="24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（涉及数据时应注明数据来源）</a:t>
            </a:r>
            <a:endParaRPr lang="zh-CN" sz="24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可使用</a:t>
            </a:r>
            <a:r>
              <a:rPr lang="en-US" altLang="zh-CN" sz="2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SWOT</a:t>
            </a:r>
            <a:r>
              <a:rPr lang="zh-CN" altLang="en-US" sz="2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分析法或其他适合的管理工具进行分析</a:t>
            </a:r>
            <a:endParaRPr lang="zh-CN" altLang="en-US" sz="24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46200" y="3140075"/>
            <a:ext cx="3230245" cy="577850"/>
          </a:xfrm>
          <a:prstGeom prst="rect">
            <a:avLst/>
          </a:pr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876" tIns="39438" rIns="78876" bIns="3943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1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PART TWO</a:t>
            </a:r>
            <a:endParaRPr kumimoji="0" lang="en-US" altLang="zh-CN" sz="3100" b="1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" name="矩形 50"/>
          <p:cNvSpPr/>
          <p:nvPr>
            <p:custDataLst>
              <p:tags r:id="rId2"/>
            </p:custDataLst>
          </p:nvPr>
        </p:nvSpPr>
        <p:spPr>
          <a:xfrm>
            <a:off x="3217545" y="2153285"/>
            <a:ext cx="5734050" cy="768350"/>
          </a:xfrm>
          <a:prstGeom prst="rect">
            <a:avLst/>
          </a:prstGeom>
        </p:spPr>
        <p:txBody>
          <a:bodyPr wrap="square">
            <a:normAutofit fontScale="95000" lnSpcReduction="10000"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44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44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3220405" y="2976497"/>
            <a:ext cx="5731508" cy="731324"/>
          </a:xfrm>
          <a:prstGeom prst="rect">
            <a:avLst/>
          </a:prstGeom>
        </p:spPr>
        <p:txBody>
          <a:bodyPr vert="horz" lIns="90000" tIns="46800" rIns="90000" bIns="0" rtlCol="0" anchor="b" anchorCtr="0">
            <a:normAutofit/>
          </a:bodyPr>
          <a:lstStyle>
            <a:lvl1pPr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4000" b="1" u="none" strike="noStrike" kern="1200" cap="none" spc="300" normalizeH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000" u="none" strike="noStrike" baseline="0">
                <a:solidFill>
                  <a:schemeClr val="accent1"/>
                </a:solidFill>
                <a:uLnTx/>
                <a:uFillTx/>
                <a:sym typeface="+mn-lt"/>
              </a:rPr>
              <a:t>行动计划</a:t>
            </a:r>
            <a:endParaRPr lang="zh-CN" altLang="en-US" sz="4000" u="none" strike="noStrike" baseline="0">
              <a:solidFill>
                <a:schemeClr val="accent1"/>
              </a:solidFill>
              <a:uLnTx/>
              <a:uFillTx/>
              <a:sym typeface="+mn-lt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8674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60375" y="752475"/>
            <a:ext cx="10291763" cy="1081088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行动计划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——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改进行动的目标、策略、方案</a:t>
            </a:r>
            <a:endParaRPr lang="zh-CN" altLang="en-US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87700" y="2348865"/>
            <a:ext cx="1402080" cy="2306955"/>
          </a:xfrm>
          <a:prstGeom prst="rect">
            <a:avLst/>
          </a:prstGeom>
        </p:spPr>
        <p:txBody>
          <a:bodyPr wrap="none">
            <a:spAutoFit/>
          </a:bodyPr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目标设定</a:t>
            </a:r>
            <a:endParaRPr lang="zh-CN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实施策略</a:t>
            </a:r>
            <a:endParaRPr lang="zh-CN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改进方案</a:t>
            </a:r>
            <a:endParaRPr lang="zh-CN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……</a:t>
            </a:r>
            <a:endParaRPr lang="en-US" altLang="zh-CN" sz="24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46200" y="3140075"/>
            <a:ext cx="3230245" cy="577850"/>
          </a:xfrm>
          <a:prstGeom prst="rect">
            <a:avLst/>
          </a:pr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876" tIns="39438" rIns="78876" bIns="3943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1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PART THREE</a:t>
            </a:r>
            <a:endParaRPr kumimoji="0" lang="en-US" altLang="zh-CN" sz="3100" b="1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" name="矩形 50"/>
          <p:cNvSpPr/>
          <p:nvPr>
            <p:custDataLst>
              <p:tags r:id="rId2"/>
            </p:custDataLst>
          </p:nvPr>
        </p:nvSpPr>
        <p:spPr>
          <a:xfrm>
            <a:off x="3217545" y="2153285"/>
            <a:ext cx="5734050" cy="768350"/>
          </a:xfrm>
          <a:prstGeom prst="rect">
            <a:avLst/>
          </a:prstGeom>
        </p:spPr>
        <p:txBody>
          <a:bodyPr wrap="square">
            <a:normAutofit fontScale="95000" lnSpcReduction="10000"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44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44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3220405" y="2976497"/>
            <a:ext cx="5731508" cy="731324"/>
          </a:xfrm>
          <a:prstGeom prst="rect">
            <a:avLst/>
          </a:prstGeom>
        </p:spPr>
        <p:txBody>
          <a:bodyPr vert="horz" lIns="90000" tIns="46800" rIns="90000" bIns="0" rtlCol="0" anchor="b" anchorCtr="0">
            <a:normAutofit/>
          </a:bodyPr>
          <a:lstStyle>
            <a:lvl1pPr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4000" b="1" u="none" strike="noStrike" kern="1200" cap="none" spc="300" normalizeH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000" u="none" strike="noStrike" baseline="0">
                <a:solidFill>
                  <a:schemeClr val="accent1"/>
                </a:solidFill>
                <a:uLnTx/>
                <a:uFillTx/>
                <a:sym typeface="+mn-lt"/>
              </a:rPr>
              <a:t>行动过程</a:t>
            </a:r>
            <a:endParaRPr lang="zh-CN" altLang="en-US" sz="4000" u="none" strike="noStrike" baseline="0">
              <a:solidFill>
                <a:schemeClr val="accent1"/>
              </a:solidFill>
              <a:uLnTx/>
              <a:uFillTx/>
              <a:sym typeface="+mn-lt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0722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527050" y="776605"/>
            <a:ext cx="10274300" cy="108077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行动过程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——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执行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Trebuchet MS" panose="020B0603020202020204" charset="0"/>
              </a:rPr>
              <a:t>流程、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措施等</a:t>
            </a:r>
            <a:endParaRPr lang="zh-CN" altLang="en-US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30723" name="矩形 2"/>
          <p:cNvSpPr>
            <a:spLocks noChangeArrowheads="1"/>
          </p:cNvSpPr>
          <p:nvPr/>
        </p:nvSpPr>
        <p:spPr bwMode="auto">
          <a:xfrm>
            <a:off x="767715" y="1989455"/>
            <a:ext cx="10208260" cy="2861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运用PDCA等质量管理工具，介绍从医院感染管理、临床检验、药事管理、医务管理、信息化管理以及其他各个相关环节，系统推动改进目标专项工作的策略方法和具体措施，并附数据、图片等资料，内容详尽真实</a:t>
            </a:r>
            <a:endParaRPr lang="zh-CN" altLang="en-US" b="1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zh-CN" altLang="en-US" b="1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重点介绍改进工作中的经验与亮点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custDataLst>
      <p:tags r:id="rId9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0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0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1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2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2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3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3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4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4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5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5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31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311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TEMPLATE_THUMBS_INDEX" val="1、3、4、7、9、12、13、14、15、17"/>
  <p:tag name="KSO_WM_TEMPLATE_SUBCATEGORY" val="0"/>
  <p:tag name="KSO_WM_TAG_VERSION" val="1.0"/>
  <p:tag name="KSO_WM_BEAUTIFY_FLAG" val="#wm#"/>
  <p:tag name="KSO_WM_TEMPLATE_CATEGORY" val="custom"/>
  <p:tag name="KSO_WM_TEMPLATE_INDEX" val="20202311"/>
  <p:tag name="KSO_WM_TEMPLATE_MASTER_TYPE" val="1"/>
  <p:tag name="KSO_WM_TEMPLATE_COLOR_TYPE" val="0"/>
</p:tagLst>
</file>

<file path=ppt/tags/tag175.xml><?xml version="1.0" encoding="utf-8"?>
<p:tagLst xmlns:p="http://schemas.openxmlformats.org/presentationml/2006/main">
  <p:tag name="KSO_WM_UNIT_ISCONTENTSTITLE" val="0"/>
  <p:tag name="KSO_WM_UNIT_PRESET_TEXT" val="蓝色简约医疗PPT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311_1*a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</p:tagLst>
</file>

<file path=ppt/tags/tag176.xml><?xml version="1.0" encoding="utf-8"?>
<p:tagLst xmlns:p="http://schemas.openxmlformats.org/presentationml/2006/main">
  <p:tag name="KSO_WM_UNIT_ISCONTENTSTITLE" val="0"/>
  <p:tag name="KSO_WM_UNIT_NOCLEAR" val="0"/>
  <p:tag name="KSO_WM_UNIT_VALUE" val="3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2311_1*b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  <p:tag name="KSO_WM_UNIT_PRESET_TEXT_INDEX" val="4"/>
  <p:tag name="KSO_WM_UNIT_PRESET_TEXT_LEN" val="12"/>
  <p:tag name="KSO_WM_UNIT_TEXT_FILL_FORE_SCHEMECOLOR_INDEX_BRIGHTNESS" val="-0.25"/>
  <p:tag name="KSO_WM_UNIT_TEXT_FILL_FORE_SCHEMECOLOR_INDEX" val="6"/>
  <p:tag name="KSO_WM_UNIT_TEXT_FILL_TYPE" val="1"/>
</p:tagLst>
</file>

<file path=ppt/tags/tag177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TEMPLATE_THUMBS_INDEX" val="1、3、4、7、9、12、13、14、15、17"/>
  <p:tag name="KSO_WM_SLIDE_ID" val="custom20202311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2311"/>
  <p:tag name="KSO_WM_SLIDE_LAYOUT" val="a_b_f"/>
  <p:tag name="KSO_WM_SLIDE_LAYOUT_CNT" val="1_2_2"/>
  <p:tag name="KSO_WM_TEMPLATE_MASTER_TYPE" val="1"/>
  <p:tag name="KSO_WM_TEMPLATE_COLOR_TYPE" val="0"/>
  <p:tag name="KSO_WM_SPECIAL_SOURCE" val="bdnull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2311_2*i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2311_2*i*2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4"/>
  <p:tag name="KSO_WM_UNIT_ID" val="custom20202311_2*i*4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5"/>
  <p:tag name="KSO_WM_UNIT_ID" val="custom20202311_2*i*5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6"/>
  <p:tag name="KSO_WM_UNIT_ID" val="custom20202311_2*i*6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7"/>
  <p:tag name="KSO_WM_UNIT_ID" val="custom20202311_2*i*7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4.xml><?xml version="1.0" encoding="utf-8"?>
<p:tagLst xmlns:p="http://schemas.openxmlformats.org/presentationml/2006/main">
  <p:tag name="KSO_WM_UNIT_ISCONTENTSTITLE" val="1"/>
  <p:tag name="KSO_WM_UNIT_PRESET_TEXT" val="目录"/>
  <p:tag name="KSO_WM_UNIT_NOCLEAR" val="0"/>
  <p:tag name="KSO_WM_UNIT_VALUE" val="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2311_2*a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  <p:tag name="KSO_WM_UNIT_TEXT_FILL_FORE_SCHEMECOLOR_INDEX" val="14"/>
  <p:tag name="KSO_WM_UNIT_TEXT_FILL_TYPE" val="1"/>
  <p:tag name="KSO_WM_UNIT_USESOURCEFORMAT_APPLY" val="1"/>
</p:tagLst>
</file>

<file path=ppt/tags/tag185.xml><?xml version="1.0" encoding="utf-8"?>
<p:tagLst xmlns:p="http://schemas.openxmlformats.org/presentationml/2006/main">
  <p:tag name="KSO_WM_UNIT_ISCONTENTSTITLE" val="1"/>
  <p:tag name="KSO_WM_UNIT_PRESET_TEXT" val="CONTENTS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2311_2*b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  <p:tag name="KSO_WM_UNIT_TEXT_FILL_FORE_SCHEMECOLOR_INDEX" val="14"/>
  <p:tag name="KSO_WM_UNIT_TEXT_FILL_TYPE" val="1"/>
  <p:tag name="KSO_WM_UNIT_USESOURCEFORMAT_APPLY" val="1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custom20202311_5*l_h_i*1_1_2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FILL_FORE_SCHEMECOLOR_INDEX_BRIGHTNESS" val="-0.25"/>
  <p:tag name="KSO_WM_UNIT_FILL_FORE_SCHEMECOLOR_INDEX" val="5"/>
  <p:tag name="KSO_WM_UNIT_FILL_TYPE" val="1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87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02311_5*l_h_a*1_1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ISNUMDGMTITLE" val="0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2311_5*l_h_i*1_1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2311_5*l_h_i*1_2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FILL_FORE_SCHEMECOLOR_INDEX_BRIGHTNESS" val="-0.25"/>
  <p:tag name="KSO_WM_UNIT_FILL_FORE_SCHEMECOLOR_INDEX" val="5"/>
  <p:tag name="KSO_WM_UNIT_FILL_TYPE" val="1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custom20202311_5*l_h_a*1_2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ISNUMDGMTITLE" val="0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custom20202311_5*l_h_i*1_2_2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2311_5*l_h_i*1_3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FILL_FORE_SCHEMECOLOR_INDEX_BRIGHTNESS" val="-0.25"/>
  <p:tag name="KSO_WM_UNIT_FILL_FORE_SCHEMECOLOR_INDEX" val="5"/>
  <p:tag name="KSO_WM_UNIT_FILL_TYPE" val="1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3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3_1"/>
  <p:tag name="KSO_WM_UNIT_ID" val="custom20202311_5*l_h_a*1_3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ISNUMDGMTITLE" val="0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custom20202311_5*l_h_i*1_3_2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custom20202311_5*l_h_i*1_4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FILL_FORE_SCHEMECOLOR_INDEX_BRIGHTNESS" val="-0.25"/>
  <p:tag name="KSO_WM_UNIT_FILL_FORE_SCHEMECOLOR_INDEX" val="5"/>
  <p:tag name="KSO_WM_UNIT_FILL_TYPE" val="1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6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4_1"/>
  <p:tag name="KSO_WM_UNIT_ID" val="custom20202311_5*l_h_a*1_4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ISNUMDGMTITLE" val="0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ID" val="custom20202311_5*l_h_i*1_4_2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5_1"/>
  <p:tag name="KSO_WM_UNIT_ID" val="custom20202311_5*l_h_i*1_5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FILL_FORE_SCHEMECOLOR_INDEX_BRIGHTNESS" val="-0.25"/>
  <p:tag name="KSO_WM_UNIT_FILL_FORE_SCHEMECOLOR_INDEX" val="5"/>
  <p:tag name="KSO_WM_UNIT_FILL_TYPE" val="1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9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5_1"/>
  <p:tag name="KSO_WM_UNIT_ID" val="custom20202311_5*l_h_a*1_5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ISNUMDGMTITLE" val="0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5_2"/>
  <p:tag name="KSO_WM_UNIT_ID" val="custom20202311_5*l_h_i*1_5_2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201.xml><?xml version="1.0" encoding="utf-8"?>
<p:tagLst xmlns:p="http://schemas.openxmlformats.org/presentationml/2006/main">
  <p:tag name="KSO_WM_SLIDE_ID" val="custom20202311_2"/>
  <p:tag name="KSO_WM_TEMPLATE_SUBCATEGORY" val="0"/>
  <p:tag name="KSO_WM_SLIDE_TYPE" val="contents"/>
  <p:tag name="KSO_WM_SLIDE_SUBTYPE" val="diag"/>
  <p:tag name="KSO_WM_SLIDE_ITEM_CNT" val="5"/>
  <p:tag name="KSO_WM_SLIDE_INDEX" val="2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2311"/>
  <p:tag name="KSO_WM_SLIDE_LAYOUT" val="a_b_l"/>
  <p:tag name="KSO_WM_SLIDE_LAYOUT_CNT" val="1_1_1"/>
  <p:tag name="KSO_WM_TEMPLATE_MASTER_TYPE" val="1"/>
  <p:tag name="KSO_WM_TEMPLATE_COLOR_TYPE" val="0"/>
  <p:tag name="KSO_WM_SPECIAL_SOURCE" val="bdnull"/>
</p:tagLst>
</file>

<file path=ppt/tags/tag202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</p:tagLst>
</file>

<file path=ppt/tags/tag203.xml><?xml version="1.0" encoding="utf-8"?>
<p:tagLst xmlns:p="http://schemas.openxmlformats.org/presentationml/2006/main">
  <p:tag name="KSO_WM_UNIT_PRESET_TEXT" val="第一节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e"/>
  <p:tag name="KSO_WM_UNIT_INDEX" val="1"/>
  <p:tag name="KSO_WM_UNIT_ID" val="custom20202311_7*e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</p:tagLst>
</file>

<file path=ppt/tags/tag204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311_7*a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</p:tagLst>
</file>

<file path=ppt/tags/tag205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TEMPLATE_THUMBS_INDEX" val="1"/>
  <p:tag name="KSO_WM_SLIDE_ID" val="custom20202311_7"/>
  <p:tag name="KSO_WM_TEMPLATE_SUBCATEGORY" val="0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2311"/>
  <p:tag name="KSO_WM_SLIDE_LAYOUT" val="a_b_e"/>
  <p:tag name="KSO_WM_SLIDE_LAYOUT_CNT" val="1_1_1"/>
  <p:tag name="KSO_WM_TEMPLATE_MASTER_TYPE" val="1"/>
  <p:tag name="KSO_WM_TEMPLATE_COLOR_TYPE" val="0"/>
  <p:tag name="KSO_WM_SPECIAL_SOURCE" val="bdnull"/>
</p:tagLst>
</file>

<file path=ppt/tags/tag206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09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4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215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8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3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224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</p:tagLst>
</file>

<file path=ppt/tags/tag225.xml><?xml version="1.0" encoding="utf-8"?>
<p:tagLst xmlns:p="http://schemas.openxmlformats.org/presentationml/2006/main">
  <p:tag name="KSO_WM_UNIT_PRESET_TEXT" val="第一节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e"/>
  <p:tag name="KSO_WM_UNIT_INDEX" val="1"/>
  <p:tag name="KSO_WM_UNIT_ID" val="custom20202311_7*e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</p:tagLst>
</file>

<file path=ppt/tags/tag226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311_7*a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</p:tagLst>
</file>

<file path=ppt/tags/tag227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TEMPLATE_THUMBS_INDEX" val="1"/>
  <p:tag name="KSO_WM_SLIDE_ID" val="custom20202311_7"/>
  <p:tag name="KSO_WM_TEMPLATE_SUBCATEGORY" val="0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2311"/>
  <p:tag name="KSO_WM_SLIDE_LAYOUT" val="a_b_e"/>
  <p:tag name="KSO_WM_SLIDE_LAYOUT_CNT" val="1_1_1"/>
  <p:tag name="KSO_WM_TEMPLATE_MASTER_TYPE" val="1"/>
  <p:tag name="KSO_WM_TEMPLATE_COLOR_TYPE" val="0"/>
  <p:tag name="KSO_WM_SPECIAL_SOURCE" val="bdnull"/>
</p:tagLst>
</file>

<file path=ppt/tags/tag228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31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36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237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</p:tagLst>
</file>

<file path=ppt/tags/tag238.xml><?xml version="1.0" encoding="utf-8"?>
<p:tagLst xmlns:p="http://schemas.openxmlformats.org/presentationml/2006/main">
  <p:tag name="KSO_WM_UNIT_PRESET_TEXT" val="第一节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e"/>
  <p:tag name="KSO_WM_UNIT_INDEX" val="1"/>
  <p:tag name="KSO_WM_UNIT_ID" val="custom20202311_7*e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</p:tagLst>
</file>

<file path=ppt/tags/tag239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311_7*a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TEMPLATE_THUMBS_INDEX" val="1"/>
  <p:tag name="KSO_WM_SLIDE_ID" val="custom20202311_7"/>
  <p:tag name="KSO_WM_TEMPLATE_SUBCATEGORY" val="0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2311"/>
  <p:tag name="KSO_WM_SLIDE_LAYOUT" val="a_b_e"/>
  <p:tag name="KSO_WM_SLIDE_LAYOUT_CNT" val="1_1_1"/>
  <p:tag name="KSO_WM_TEMPLATE_MASTER_TYPE" val="1"/>
  <p:tag name="KSO_WM_TEMPLATE_COLOR_TYPE" val="0"/>
  <p:tag name="KSO_WM_SPECIAL_SOURCE" val="bdnull"/>
</p:tagLst>
</file>

<file path=ppt/tags/tag241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4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9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5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58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259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0.xml><?xml version="1.0" encoding="utf-8"?>
<p:tagLst xmlns:p="http://schemas.openxmlformats.org/presentationml/2006/main">
  <p:tag name="KSO_WM_UNIT_PRESET_TEXT" val="第一节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e"/>
  <p:tag name="KSO_WM_UNIT_INDEX" val="1"/>
  <p:tag name="KSO_WM_UNIT_ID" val="custom20202311_7*e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</p:tagLst>
</file>

<file path=ppt/tags/tag261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311_7*a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</p:tagLst>
</file>

<file path=ppt/tags/tag262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TEMPLATE_THUMBS_INDEX" val="1"/>
  <p:tag name="KSO_WM_SLIDE_ID" val="custom20202311_7"/>
  <p:tag name="KSO_WM_TEMPLATE_SUBCATEGORY" val="0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2311"/>
  <p:tag name="KSO_WM_SLIDE_LAYOUT" val="a_b_e"/>
  <p:tag name="KSO_WM_SLIDE_LAYOUT_CNT" val="1_1_1"/>
  <p:tag name="KSO_WM_TEMPLATE_MASTER_TYPE" val="1"/>
  <p:tag name="KSO_WM_TEMPLATE_COLOR_TYPE" val="0"/>
  <p:tag name="KSO_WM_SPECIAL_SOURCE" val="bdnull"/>
</p:tagLst>
</file>

<file path=ppt/tags/tag26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66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1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272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5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0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281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</p:tagLst>
</file>

<file path=ppt/tags/tag282.xml><?xml version="1.0" encoding="utf-8"?>
<p:tagLst xmlns:p="http://schemas.openxmlformats.org/presentationml/2006/main">
  <p:tag name="KSO_WM_UNIT_PRESET_TEXT" val="第一节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e"/>
  <p:tag name="KSO_WM_UNIT_INDEX" val="1"/>
  <p:tag name="KSO_WM_UNIT_ID" val="custom20202311_7*e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</p:tagLst>
</file>

<file path=ppt/tags/tag283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311_7*a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</p:tagLst>
</file>

<file path=ppt/tags/tag284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TEMPLATE_THUMBS_INDEX" val="1"/>
  <p:tag name="KSO_WM_SLIDE_ID" val="custom20202311_7"/>
  <p:tag name="KSO_WM_TEMPLATE_SUBCATEGORY" val="0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2311"/>
  <p:tag name="KSO_WM_SLIDE_LAYOUT" val="a_b_e"/>
  <p:tag name="KSO_WM_SLIDE_LAYOUT_CNT" val="1_1_1"/>
  <p:tag name="KSO_WM_TEMPLATE_MASTER_TYPE" val="1"/>
  <p:tag name="KSO_WM_TEMPLATE_COLOR_TYPE" val="0"/>
  <p:tag name="KSO_WM_SPECIAL_SOURCE" val="bdnull"/>
</p:tagLst>
</file>

<file path=ppt/tags/tag285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88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93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294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97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02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303.xml><?xml version="1.0" encoding="utf-8"?>
<p:tagLst xmlns:p="http://schemas.openxmlformats.org/presentationml/2006/main">
  <p:tag name="KSO_WM_DOC_GUID" val="{b2732e21-d335-48aa-a5f7-e560aaeaa35b}"/>
  <p:tag name="KSO_DOCER_TEMPLATE_OPEN_ONCE_MARK" val="1"/>
  <p:tag name="COMMONDATA" val="eyJoZGlkIjoiZWI5Mjg2YTQ5NDBmZGExOGVjZTJlMTc5NjY4MDUwNTEifQ=="/>
  <p:tag name="commondata" val="eyJoZGlkIjoiYzRlZTQ3ODMwYTU1MWQ0ZmJhMmE1MGFlMjlhNDk3NjQifQ==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6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91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</p:tagLst>
</file>

<file path=ppt/tags/tag9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7_Office 主题​​">
  <a:themeElements>
    <a:clrScheme name="自定义 15">
      <a:dk1>
        <a:sysClr val="windowText" lastClr="000000"/>
      </a:dk1>
      <a:lt1>
        <a:sysClr val="window" lastClr="FFFFFF"/>
      </a:lt1>
      <a:dk2>
        <a:srgbClr val="D6DCE4"/>
      </a:dk2>
      <a:lt2>
        <a:srgbClr val="FFFFFF"/>
      </a:lt2>
      <a:accent1>
        <a:srgbClr val="5B9BD5"/>
      </a:accent1>
      <a:accent2>
        <a:srgbClr val="4472C4"/>
      </a:accent2>
      <a:accent3>
        <a:srgbClr val="00B0F0"/>
      </a:accent3>
      <a:accent4>
        <a:srgbClr val="5B9BD5"/>
      </a:accent4>
      <a:accent5>
        <a:srgbClr val="F4B183"/>
      </a:accent5>
      <a:accent6>
        <a:srgbClr val="70AD47"/>
      </a:accent6>
      <a:hlink>
        <a:srgbClr val="ED7D3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791</Words>
  <Application>WPS 演示</Application>
  <PresentationFormat>宽屏</PresentationFormat>
  <Paragraphs>129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Arial</vt:lpstr>
      <vt:lpstr>宋体</vt:lpstr>
      <vt:lpstr>Wingdings</vt:lpstr>
      <vt:lpstr>黑体</vt:lpstr>
      <vt:lpstr>微软雅黑</vt:lpstr>
      <vt:lpstr>华文新魏</vt:lpstr>
      <vt:lpstr>Calibri Light</vt:lpstr>
      <vt:lpstr>Calibri</vt:lpstr>
      <vt:lpstr>Wingdings</vt:lpstr>
      <vt:lpstr>等线</vt:lpstr>
      <vt:lpstr>Trebuchet MS</vt:lpstr>
      <vt:lpstr>Times New Roman</vt:lpstr>
      <vt:lpstr>Arial Unicode MS</vt:lpstr>
      <vt:lpstr>1_Office 主题</vt:lpstr>
      <vt:lpstr>17_Office 主题​​</vt:lpstr>
      <vt:lpstr>案例标题</vt:lpstr>
      <vt:lpstr>PowerPoint 演示文稿</vt:lpstr>
      <vt:lpstr>PowerPoint 演示文稿</vt:lpstr>
      <vt:lpstr>行动背景——机构基础条件</vt:lpstr>
      <vt:lpstr>行动背景——机构基线水平</vt:lpstr>
      <vt:lpstr>PowerPoint 演示文稿</vt:lpstr>
      <vt:lpstr>行动计划——改进行动的目标、策略、方案</vt:lpstr>
      <vt:lpstr>PowerPoint 演示文稿</vt:lpstr>
      <vt:lpstr>行动过程——执行流程、措施等</vt:lpstr>
      <vt:lpstr>行动过程——数据采集</vt:lpstr>
      <vt:lpstr>PowerPoint 演示文稿</vt:lpstr>
      <vt:lpstr>行动成效——行动的目标完成情况</vt:lpstr>
      <vt:lpstr>行动成效——行动的目标完成情况</vt:lpstr>
      <vt:lpstr>PowerPoint 演示文稿</vt:lpstr>
      <vt:lpstr>案例参与人</vt:lpstr>
      <vt:lpstr>说明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公私发展的分水岭</dc:title>
  <dc:creator>user</dc:creator>
  <cp:lastModifiedBy>Administrator</cp:lastModifiedBy>
  <cp:revision>1758</cp:revision>
  <dcterms:created xsi:type="dcterms:W3CDTF">2016-12-28T14:24:00Z</dcterms:created>
  <dcterms:modified xsi:type="dcterms:W3CDTF">2024-07-03T03:25:59Z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KSORubyTemplateID">
    <vt:lpwstr>2</vt:lpwstr>
  </property>
  <property fmtid="{D5CDD505-2E9C-101B-9397-08002B2CF9AE}" pid="4" name="ICV">
    <vt:lpwstr>F2FF3CDC70C24074A15C1F24DE720065</vt:lpwstr>
  </property>
</Properties>
</file>